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8" r:id="rId1"/>
    <p:sldMasterId id="2147483779" r:id="rId2"/>
    <p:sldMasterId id="2147483780" r:id="rId3"/>
    <p:sldMasterId id="2147483781" r:id="rId4"/>
  </p:sldMasterIdLst>
  <p:notesMasterIdLst>
    <p:notesMasterId r:id="rId11"/>
  </p:notesMasterIdLst>
  <p:sldIdLst>
    <p:sldId id="256" r:id="rId5"/>
    <p:sldId id="257" r:id="rId6"/>
    <p:sldId id="258" r:id="rId7"/>
    <p:sldId id="259" r:id="rId8"/>
    <p:sldId id="260" r:id="rId9"/>
    <p:sldId id="261" r:id="rId10"/>
  </p:sldIdLst>
  <p:sldSz cx="9144000" cy="5143500" type="screen16x9"/>
  <p:notesSz cx="6858000" cy="9144000"/>
  <p:embeddedFontLst>
    <p:embeddedFont>
      <p:font typeface="EB Garamond"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EB Garamond Medium" panose="020B0604020202020204" charset="0"/>
      <p:regular r:id="rId20"/>
      <p:bold r:id="rId21"/>
      <p:italic r:id="rId22"/>
      <p:boldItalic r:id="rId23"/>
    </p:embeddedFont>
    <p:embeddedFont>
      <p:font typeface="EB Garamond SemiBold" panose="020B0604020202020204" charset="0"/>
      <p:regular r:id="rId24"/>
      <p:bold r:id="rId25"/>
      <p:italic r:id="rId26"/>
      <p:boldItalic r:id="rId27"/>
    </p:embeddedFont>
    <p:embeddedFont>
      <p:font typeface="Public Sans"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tableStyles" Target="tableStyles.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62257704ed_22_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9" name="Google Shape;1899;g262257704ed_2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262257704ed_22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5" name="Google Shape;1905;g262257704ed_2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62257704ed_22_4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0" name="Google Shape;1920;g262257704ed_2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262257704ed_22_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7" name="Google Shape;1937;g262257704ed_2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262257704ed_17_36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6" name="Google Shape;1946;g262257704ed_17_3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262257704ed_17_3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2" name="Google Shape;1952;g262257704ed_17_3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54"/>
        <p:cNvGrpSpPr/>
        <p:nvPr/>
      </p:nvGrpSpPr>
      <p:grpSpPr>
        <a:xfrm>
          <a:off x="0" y="0"/>
          <a:ext cx="0" cy="0"/>
          <a:chOff x="0" y="0"/>
          <a:chExt cx="0" cy="0"/>
        </a:xfrm>
      </p:grpSpPr>
      <p:sp>
        <p:nvSpPr>
          <p:cNvPr id="1655" name="Google Shape;1655;p1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6" name="Google Shape;1656;p10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57" name="Google Shape;1657;p102"/>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pic>
        <p:nvPicPr>
          <p:cNvPr id="1658" name="Google Shape;1658;p10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59" name="Google Shape;1659;p102"/>
          <p:cNvGrpSpPr/>
          <p:nvPr/>
        </p:nvGrpSpPr>
        <p:grpSpPr>
          <a:xfrm>
            <a:off x="724005" y="301093"/>
            <a:ext cx="2665754" cy="542340"/>
            <a:chOff x="5567543" y="349969"/>
            <a:chExt cx="2665754" cy="542340"/>
          </a:xfrm>
        </p:grpSpPr>
        <p:sp>
          <p:nvSpPr>
            <p:cNvPr id="1660" name="Google Shape;1660;p1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61" name="Google Shape;1661;p1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62" name="Google Shape;1662;p1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63"/>
        <p:cNvGrpSpPr/>
        <p:nvPr/>
      </p:nvGrpSpPr>
      <p:grpSpPr>
        <a:xfrm>
          <a:off x="0" y="0"/>
          <a:ext cx="0" cy="0"/>
          <a:chOff x="0" y="0"/>
          <a:chExt cx="0" cy="0"/>
        </a:xfrm>
      </p:grpSpPr>
      <p:sp>
        <p:nvSpPr>
          <p:cNvPr id="1664" name="Google Shape;1664;p1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5" name="Google Shape;1665;p10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6" name="Google Shape;1666;p103"/>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sp>
        <p:nvSpPr>
          <p:cNvPr id="1667" name="Google Shape;1667;p10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10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9" name="Google Shape;1669;p103"/>
          <p:cNvGrpSpPr/>
          <p:nvPr/>
        </p:nvGrpSpPr>
        <p:grpSpPr>
          <a:xfrm>
            <a:off x="724005" y="301093"/>
            <a:ext cx="2665754" cy="542340"/>
            <a:chOff x="5567543" y="349969"/>
            <a:chExt cx="2665754" cy="542340"/>
          </a:xfrm>
        </p:grpSpPr>
        <p:sp>
          <p:nvSpPr>
            <p:cNvPr id="1670" name="Google Shape;1670;p103"/>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71" name="Google Shape;1671;p103"/>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72" name="Google Shape;1672;p1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73"/>
        <p:cNvGrpSpPr/>
        <p:nvPr/>
      </p:nvGrpSpPr>
      <p:grpSpPr>
        <a:xfrm>
          <a:off x="0" y="0"/>
          <a:ext cx="0" cy="0"/>
          <a:chOff x="0" y="0"/>
          <a:chExt cx="0" cy="0"/>
        </a:xfrm>
      </p:grpSpPr>
      <p:sp>
        <p:nvSpPr>
          <p:cNvPr id="1674" name="Google Shape;1674;p1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75" name="Google Shape;1675;p104"/>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6" name="Google Shape;1676;p1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77" name="Google Shape;1677;p1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78" name="Google Shape;1678;p1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9" name="Google Shape;1679;p104"/>
          <p:cNvSpPr>
            <a:spLocks noGrp="1"/>
          </p:cNvSpPr>
          <p:nvPr>
            <p:ph type="pic" idx="2"/>
          </p:nvPr>
        </p:nvSpPr>
        <p:spPr>
          <a:xfrm>
            <a:off x="-1" y="1166963"/>
            <a:ext cx="4113765" cy="3976533"/>
          </a:xfrm>
          <a:prstGeom prst="rect">
            <a:avLst/>
          </a:prstGeom>
          <a:noFill/>
          <a:ln>
            <a:noFill/>
          </a:ln>
        </p:spPr>
      </p:sp>
      <p:sp>
        <p:nvSpPr>
          <p:cNvPr id="1680" name="Google Shape;1680;p1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81"/>
        <p:cNvGrpSpPr/>
        <p:nvPr/>
      </p:nvGrpSpPr>
      <p:grpSpPr>
        <a:xfrm>
          <a:off x="0" y="0"/>
          <a:ext cx="0" cy="0"/>
          <a:chOff x="0" y="0"/>
          <a:chExt cx="0" cy="0"/>
        </a:xfrm>
      </p:grpSpPr>
      <p:sp>
        <p:nvSpPr>
          <p:cNvPr id="1682" name="Google Shape;1682;p105"/>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83" name="Google Shape;1683;p105"/>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4" name="Google Shape;1684;p105"/>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5" name="Google Shape;1685;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05"/>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7" name="Google Shape;1687;p105"/>
          <p:cNvSpPr>
            <a:spLocks noGrp="1"/>
          </p:cNvSpPr>
          <p:nvPr>
            <p:ph type="pic" idx="2"/>
          </p:nvPr>
        </p:nvSpPr>
        <p:spPr>
          <a:xfrm>
            <a:off x="-1" y="1166963"/>
            <a:ext cx="4113765" cy="3976533"/>
          </a:xfrm>
          <a:prstGeom prst="rect">
            <a:avLst/>
          </a:prstGeom>
          <a:noFill/>
          <a:ln>
            <a:noFill/>
          </a:ln>
        </p:spPr>
      </p:sp>
      <p:cxnSp>
        <p:nvCxnSpPr>
          <p:cNvPr id="1688" name="Google Shape;1688;p105"/>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89" name="Google Shape;1689;p105"/>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90"/>
        <p:cNvGrpSpPr/>
        <p:nvPr/>
      </p:nvGrpSpPr>
      <p:grpSpPr>
        <a:xfrm>
          <a:off x="0" y="0"/>
          <a:ext cx="0" cy="0"/>
          <a:chOff x="0" y="0"/>
          <a:chExt cx="0" cy="0"/>
        </a:xfrm>
      </p:grpSpPr>
      <p:sp>
        <p:nvSpPr>
          <p:cNvPr id="1691" name="Google Shape;1691;p106"/>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2" name="Google Shape;1692;p1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4" name="Google Shape;1694;p106"/>
          <p:cNvSpPr>
            <a:spLocks noGrp="1"/>
          </p:cNvSpPr>
          <p:nvPr>
            <p:ph type="pic" idx="2"/>
          </p:nvPr>
        </p:nvSpPr>
        <p:spPr>
          <a:xfrm>
            <a:off x="-1" y="1166963"/>
            <a:ext cx="4113765" cy="3976533"/>
          </a:xfrm>
          <a:prstGeom prst="rect">
            <a:avLst/>
          </a:prstGeom>
          <a:noFill/>
          <a:ln>
            <a:noFill/>
          </a:ln>
        </p:spPr>
      </p:sp>
      <p:cxnSp>
        <p:nvCxnSpPr>
          <p:cNvPr id="1695" name="Google Shape;1695;p1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96" name="Google Shape;1696;p1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97"/>
        <p:cNvGrpSpPr/>
        <p:nvPr/>
      </p:nvGrpSpPr>
      <p:grpSpPr>
        <a:xfrm>
          <a:off x="0" y="0"/>
          <a:ext cx="0" cy="0"/>
          <a:chOff x="0" y="0"/>
          <a:chExt cx="0" cy="0"/>
        </a:xfrm>
      </p:grpSpPr>
      <p:sp>
        <p:nvSpPr>
          <p:cNvPr id="1698" name="Google Shape;1698;p107"/>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9" name="Google Shape;1699;p10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07"/>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1" name="Google Shape;1701;p107"/>
          <p:cNvSpPr>
            <a:spLocks noGrp="1"/>
          </p:cNvSpPr>
          <p:nvPr>
            <p:ph type="pic" idx="2"/>
          </p:nvPr>
        </p:nvSpPr>
        <p:spPr>
          <a:xfrm>
            <a:off x="-1" y="1166963"/>
            <a:ext cx="4113765" cy="3976533"/>
          </a:xfrm>
          <a:prstGeom prst="rect">
            <a:avLst/>
          </a:prstGeom>
          <a:noFill/>
          <a:ln>
            <a:noFill/>
          </a:ln>
        </p:spPr>
      </p:sp>
      <p:cxnSp>
        <p:nvCxnSpPr>
          <p:cNvPr id="1702" name="Google Shape;1702;p107"/>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703" name="Google Shape;1703;p107"/>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704"/>
        <p:cNvGrpSpPr/>
        <p:nvPr/>
      </p:nvGrpSpPr>
      <p:grpSpPr>
        <a:xfrm>
          <a:off x="0" y="0"/>
          <a:ext cx="0" cy="0"/>
          <a:chOff x="0" y="0"/>
          <a:chExt cx="0" cy="0"/>
        </a:xfrm>
      </p:grpSpPr>
      <p:pic>
        <p:nvPicPr>
          <p:cNvPr id="1705" name="Google Shape;1705;p1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06" name="Google Shape;1706;p108"/>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07" name="Google Shape;1707;p1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8" name="Google Shape;1708;p1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09" name="Google Shape;1709;p1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710"/>
        <p:cNvGrpSpPr/>
        <p:nvPr/>
      </p:nvGrpSpPr>
      <p:grpSpPr>
        <a:xfrm>
          <a:off x="0" y="0"/>
          <a:ext cx="0" cy="0"/>
          <a:chOff x="0" y="0"/>
          <a:chExt cx="0" cy="0"/>
        </a:xfrm>
      </p:grpSpPr>
      <p:pic>
        <p:nvPicPr>
          <p:cNvPr id="1711" name="Google Shape;1711;p1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2" name="Google Shape;1712;p109"/>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713" name="Google Shape;1713;p109"/>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4" name="Google Shape;1714;p109"/>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15" name="Google Shape;1715;p109"/>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716"/>
        <p:cNvGrpSpPr/>
        <p:nvPr/>
      </p:nvGrpSpPr>
      <p:grpSpPr>
        <a:xfrm>
          <a:off x="0" y="0"/>
          <a:ext cx="0" cy="0"/>
          <a:chOff x="0" y="0"/>
          <a:chExt cx="0" cy="0"/>
        </a:xfrm>
      </p:grpSpPr>
      <p:sp>
        <p:nvSpPr>
          <p:cNvPr id="1717" name="Google Shape;1717;p110"/>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18" name="Google Shape;1718;p1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719" name="Google Shape;1719;p110"/>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0" name="Google Shape;1720;p110"/>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1" name="Google Shape;1721;p110"/>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2" name="Google Shape;1722;p110"/>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723"/>
        <p:cNvGrpSpPr/>
        <p:nvPr/>
      </p:nvGrpSpPr>
      <p:grpSpPr>
        <a:xfrm>
          <a:off x="0" y="0"/>
          <a:ext cx="0" cy="0"/>
          <a:chOff x="0" y="0"/>
          <a:chExt cx="0" cy="0"/>
        </a:xfrm>
      </p:grpSpPr>
      <p:pic>
        <p:nvPicPr>
          <p:cNvPr id="1724" name="Google Shape;1724;p11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725" name="Google Shape;1725;p111"/>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726" name="Google Shape;1726;p111"/>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727"/>
        <p:cNvGrpSpPr/>
        <p:nvPr/>
      </p:nvGrpSpPr>
      <p:grpSpPr>
        <a:xfrm>
          <a:off x="0" y="0"/>
          <a:ext cx="0" cy="0"/>
          <a:chOff x="0" y="0"/>
          <a:chExt cx="0" cy="0"/>
        </a:xfrm>
      </p:grpSpPr>
      <p:sp>
        <p:nvSpPr>
          <p:cNvPr id="1728" name="Google Shape;1728;p1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29" name="Google Shape;1729;p1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30" name="Google Shape;1730;p1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731" name="Google Shape;1731;p1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732"/>
        <p:cNvGrpSpPr/>
        <p:nvPr/>
      </p:nvGrpSpPr>
      <p:grpSpPr>
        <a:xfrm>
          <a:off x="0" y="0"/>
          <a:ext cx="0" cy="0"/>
          <a:chOff x="0" y="0"/>
          <a:chExt cx="0" cy="0"/>
        </a:xfrm>
      </p:grpSpPr>
      <p:sp>
        <p:nvSpPr>
          <p:cNvPr id="1733" name="Google Shape;1733;p1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34" name="Google Shape;1734;p1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35" name="Google Shape;1735;p113"/>
          <p:cNvGrpSpPr/>
          <p:nvPr/>
        </p:nvGrpSpPr>
        <p:grpSpPr>
          <a:xfrm>
            <a:off x="3907491" y="3547977"/>
            <a:ext cx="1329018" cy="71718"/>
            <a:chOff x="3907491" y="3547977"/>
            <a:chExt cx="1329018" cy="71718"/>
          </a:xfrm>
        </p:grpSpPr>
        <p:sp>
          <p:nvSpPr>
            <p:cNvPr id="1736" name="Google Shape;1736;p1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7" name="Google Shape;1737;p1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8" name="Google Shape;1738;p1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9" name="Google Shape;1739;p1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0" name="Google Shape;1740;p1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1" name="Google Shape;1741;p1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2" name="Google Shape;1742;p1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3" name="Google Shape;1743;p1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4" name="Google Shape;1744;p1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5" name="Google Shape;1745;p1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46" name="Google Shape;1746;p1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47"/>
        <p:cNvGrpSpPr/>
        <p:nvPr/>
      </p:nvGrpSpPr>
      <p:grpSpPr>
        <a:xfrm>
          <a:off x="0" y="0"/>
          <a:ext cx="0" cy="0"/>
          <a:chOff x="0" y="0"/>
          <a:chExt cx="0" cy="0"/>
        </a:xfrm>
      </p:grpSpPr>
      <p:sp>
        <p:nvSpPr>
          <p:cNvPr id="1748" name="Google Shape;1748;p1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9" name="Google Shape;1749;p1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50" name="Google Shape;1750;p114"/>
          <p:cNvGrpSpPr/>
          <p:nvPr/>
        </p:nvGrpSpPr>
        <p:grpSpPr>
          <a:xfrm>
            <a:off x="3907491" y="3547977"/>
            <a:ext cx="1329018" cy="71718"/>
            <a:chOff x="3837640" y="2865532"/>
            <a:chExt cx="1329018" cy="71718"/>
          </a:xfrm>
        </p:grpSpPr>
        <p:sp>
          <p:nvSpPr>
            <p:cNvPr id="1751" name="Google Shape;1751;p1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2" name="Google Shape;1752;p1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3" name="Google Shape;1753;p1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4" name="Google Shape;1754;p1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5" name="Google Shape;1755;p1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6" name="Google Shape;1756;p1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7" name="Google Shape;1757;p1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8" name="Google Shape;1758;p1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9" name="Google Shape;1759;p1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0" name="Google Shape;1760;p1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61" name="Google Shape;1761;p1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62"/>
        <p:cNvGrpSpPr/>
        <p:nvPr/>
      </p:nvGrpSpPr>
      <p:grpSpPr>
        <a:xfrm>
          <a:off x="0" y="0"/>
          <a:ext cx="0" cy="0"/>
          <a:chOff x="0" y="0"/>
          <a:chExt cx="0" cy="0"/>
        </a:xfrm>
      </p:grpSpPr>
      <p:pic>
        <p:nvPicPr>
          <p:cNvPr id="1763" name="Google Shape;1763;p1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4" name="Google Shape;1764;p1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65" name="Google Shape;1765;p1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66" name="Google Shape;1766;p1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7" name="Google Shape;1767;p1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8" name="Google Shape;1768;p1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9" name="Google Shape;1769;p1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70"/>
        <p:cNvGrpSpPr/>
        <p:nvPr/>
      </p:nvGrpSpPr>
      <p:grpSpPr>
        <a:xfrm>
          <a:off x="0" y="0"/>
          <a:ext cx="0" cy="0"/>
          <a:chOff x="0" y="0"/>
          <a:chExt cx="0" cy="0"/>
        </a:xfrm>
      </p:grpSpPr>
      <p:pic>
        <p:nvPicPr>
          <p:cNvPr id="1771" name="Google Shape;1771;p1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72" name="Google Shape;1772;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73" name="Google Shape;1773;p116"/>
          <p:cNvGrpSpPr/>
          <p:nvPr/>
        </p:nvGrpSpPr>
        <p:grpSpPr>
          <a:xfrm>
            <a:off x="-900" y="1034935"/>
            <a:ext cx="9146700" cy="1842077"/>
            <a:chOff x="-900" y="1034935"/>
            <a:chExt cx="9146700" cy="1842077"/>
          </a:xfrm>
        </p:grpSpPr>
        <p:sp>
          <p:nvSpPr>
            <p:cNvPr id="1774" name="Google Shape;1774;p1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75" name="Google Shape;1775;p1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76" name="Google Shape;1776;p1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77" name="Google Shape;1777;p1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78"/>
        <p:cNvGrpSpPr/>
        <p:nvPr/>
      </p:nvGrpSpPr>
      <p:grpSpPr>
        <a:xfrm>
          <a:off x="0" y="0"/>
          <a:ext cx="0" cy="0"/>
          <a:chOff x="0" y="0"/>
          <a:chExt cx="0" cy="0"/>
        </a:xfrm>
      </p:grpSpPr>
      <p:pic>
        <p:nvPicPr>
          <p:cNvPr id="1779" name="Google Shape;1779;p1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0" name="Google Shape;1780;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81" name="Google Shape;1781;p1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82" name="Google Shape;1782;p1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83" name="Google Shape;1783;p1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84" name="Google Shape;1784;p1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85"/>
        <p:cNvGrpSpPr/>
        <p:nvPr/>
      </p:nvGrpSpPr>
      <p:grpSpPr>
        <a:xfrm>
          <a:off x="0" y="0"/>
          <a:ext cx="0" cy="0"/>
          <a:chOff x="0" y="0"/>
          <a:chExt cx="0" cy="0"/>
        </a:xfrm>
      </p:grpSpPr>
      <p:pic>
        <p:nvPicPr>
          <p:cNvPr id="1786" name="Google Shape;1786;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87" name="Google Shape;1787;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88" name="Google Shape;1788;p118"/>
          <p:cNvGrpSpPr/>
          <p:nvPr/>
        </p:nvGrpSpPr>
        <p:grpSpPr>
          <a:xfrm>
            <a:off x="-900" y="1034935"/>
            <a:ext cx="9146700" cy="1842077"/>
            <a:chOff x="-900" y="1034935"/>
            <a:chExt cx="9146700" cy="1842077"/>
          </a:xfrm>
        </p:grpSpPr>
        <p:sp>
          <p:nvSpPr>
            <p:cNvPr id="1789" name="Google Shape;1789;p1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90" name="Google Shape;1790;p1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91" name="Google Shape;1791;p1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92" name="Google Shape;1792;p1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93"/>
        <p:cNvGrpSpPr/>
        <p:nvPr/>
      </p:nvGrpSpPr>
      <p:grpSpPr>
        <a:xfrm>
          <a:off x="0" y="0"/>
          <a:ext cx="0" cy="0"/>
          <a:chOff x="0" y="0"/>
          <a:chExt cx="0" cy="0"/>
        </a:xfrm>
      </p:grpSpPr>
      <p:pic>
        <p:nvPicPr>
          <p:cNvPr id="1794" name="Google Shape;1794;p1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95" name="Google Shape;1795;p1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96" name="Google Shape;1796;p1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97" name="Google Shape;1797;p1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98" name="Google Shape;1798;p1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99" name="Google Shape;1799;p1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800"/>
        <p:cNvGrpSpPr/>
        <p:nvPr/>
      </p:nvGrpSpPr>
      <p:grpSpPr>
        <a:xfrm>
          <a:off x="0" y="0"/>
          <a:ext cx="0" cy="0"/>
          <a:chOff x="0" y="0"/>
          <a:chExt cx="0" cy="0"/>
        </a:xfrm>
      </p:grpSpPr>
      <p:pic>
        <p:nvPicPr>
          <p:cNvPr id="1801" name="Google Shape;1801;p1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02" name="Google Shape;1802;p1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803" name="Google Shape;1803;p1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804" name="Google Shape;1804;p1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805" name="Google Shape;1805;p1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806"/>
        <p:cNvGrpSpPr/>
        <p:nvPr/>
      </p:nvGrpSpPr>
      <p:grpSpPr>
        <a:xfrm>
          <a:off x="0" y="0"/>
          <a:ext cx="0" cy="0"/>
          <a:chOff x="0" y="0"/>
          <a:chExt cx="0" cy="0"/>
        </a:xfrm>
      </p:grpSpPr>
      <p:grpSp>
        <p:nvGrpSpPr>
          <p:cNvPr id="1807" name="Google Shape;1807;p121"/>
          <p:cNvGrpSpPr/>
          <p:nvPr/>
        </p:nvGrpSpPr>
        <p:grpSpPr>
          <a:xfrm>
            <a:off x="444" y="0"/>
            <a:ext cx="9143556" cy="5143500"/>
            <a:chOff x="444" y="317809"/>
            <a:chExt cx="9143556" cy="5143500"/>
          </a:xfrm>
        </p:grpSpPr>
        <p:pic>
          <p:nvPicPr>
            <p:cNvPr id="1808" name="Google Shape;1808;p1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809" name="Google Shape;1809;p1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810" name="Google Shape;1810;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811" name="Google Shape;1811;p1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812" name="Google Shape;1812;p1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3" name="Google Shape;1813;p1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51"/>
        <p:cNvGrpSpPr/>
        <p:nvPr/>
      </p:nvGrpSpPr>
      <p:grpSpPr>
        <a:xfrm>
          <a:off x="0" y="0"/>
          <a:ext cx="0" cy="0"/>
          <a:chOff x="0" y="0"/>
          <a:chExt cx="0" cy="0"/>
        </a:xfrm>
      </p:grpSpPr>
      <p:pic>
        <p:nvPicPr>
          <p:cNvPr id="52" name="Google Shape;52;p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53" name="Google Shape;53;p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54" name="Google Shape;54;p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814"/>
        <p:cNvGrpSpPr/>
        <p:nvPr/>
      </p:nvGrpSpPr>
      <p:grpSpPr>
        <a:xfrm>
          <a:off x="0" y="0"/>
          <a:ext cx="0" cy="0"/>
          <a:chOff x="0" y="0"/>
          <a:chExt cx="0" cy="0"/>
        </a:xfrm>
      </p:grpSpPr>
      <p:pic>
        <p:nvPicPr>
          <p:cNvPr id="1815" name="Google Shape;1815;p1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816" name="Google Shape;1816;p1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817" name="Google Shape;1817;p1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818" name="Google Shape;1818;p1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9" name="Google Shape;1819;p1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820"/>
        <p:cNvGrpSpPr/>
        <p:nvPr/>
      </p:nvGrpSpPr>
      <p:grpSpPr>
        <a:xfrm>
          <a:off x="0" y="0"/>
          <a:ext cx="0" cy="0"/>
          <a:chOff x="0" y="0"/>
          <a:chExt cx="0" cy="0"/>
        </a:xfrm>
      </p:grpSpPr>
      <p:grpSp>
        <p:nvGrpSpPr>
          <p:cNvPr id="1821" name="Google Shape;1821;p123"/>
          <p:cNvGrpSpPr/>
          <p:nvPr/>
        </p:nvGrpSpPr>
        <p:grpSpPr>
          <a:xfrm>
            <a:off x="-3149" y="1"/>
            <a:ext cx="9147149" cy="5143500"/>
            <a:chOff x="-3149" y="1"/>
            <a:chExt cx="9147149" cy="5143500"/>
          </a:xfrm>
        </p:grpSpPr>
        <p:pic>
          <p:nvPicPr>
            <p:cNvPr id="1822" name="Google Shape;1822;p1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823" name="Google Shape;1823;p123"/>
            <p:cNvSpPr/>
            <p:nvPr/>
          </p:nvSpPr>
          <p:spPr>
            <a:xfrm>
              <a:off x="-938" y="2804160"/>
              <a:ext cx="9144938" cy="2339340"/>
            </a:xfrm>
            <a:prstGeom prst="rect">
              <a:avLst/>
            </a:prstGeom>
            <a:solidFill>
              <a:schemeClr val="dk2">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24" name="Google Shape;1824;p1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25" name="Google Shape;1825;p123"/>
          <p:cNvGrpSpPr/>
          <p:nvPr/>
        </p:nvGrpSpPr>
        <p:grpSpPr>
          <a:xfrm>
            <a:off x="2349390" y="1908808"/>
            <a:ext cx="4506182" cy="1790703"/>
            <a:chOff x="2560319" y="1790699"/>
            <a:chExt cx="4084321" cy="1623060"/>
          </a:xfrm>
        </p:grpSpPr>
        <p:sp>
          <p:nvSpPr>
            <p:cNvPr id="1826" name="Google Shape;1826;p1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27" name="Google Shape;1827;p1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28" name="Google Shape;1828;p1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9" name="Google Shape;1829;p1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830"/>
        <p:cNvGrpSpPr/>
        <p:nvPr/>
      </p:nvGrpSpPr>
      <p:grpSpPr>
        <a:xfrm>
          <a:off x="0" y="0"/>
          <a:ext cx="0" cy="0"/>
          <a:chOff x="0" y="0"/>
          <a:chExt cx="0" cy="0"/>
        </a:xfrm>
      </p:grpSpPr>
      <p:grpSp>
        <p:nvGrpSpPr>
          <p:cNvPr id="1831" name="Google Shape;1831;p124"/>
          <p:cNvGrpSpPr/>
          <p:nvPr/>
        </p:nvGrpSpPr>
        <p:grpSpPr>
          <a:xfrm>
            <a:off x="-3149" y="1"/>
            <a:ext cx="9147149" cy="5143500"/>
            <a:chOff x="-3149" y="1"/>
            <a:chExt cx="9147149" cy="5143500"/>
          </a:xfrm>
        </p:grpSpPr>
        <p:pic>
          <p:nvPicPr>
            <p:cNvPr id="1832" name="Google Shape;1832;p1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833" name="Google Shape;1833;p124"/>
            <p:cNvSpPr/>
            <p:nvPr/>
          </p:nvSpPr>
          <p:spPr>
            <a:xfrm>
              <a:off x="-938" y="2804160"/>
              <a:ext cx="9144938" cy="233934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34" name="Google Shape;1834;p1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35" name="Google Shape;1835;p124"/>
          <p:cNvGrpSpPr/>
          <p:nvPr/>
        </p:nvGrpSpPr>
        <p:grpSpPr>
          <a:xfrm>
            <a:off x="2349390" y="1908808"/>
            <a:ext cx="4506182" cy="1790703"/>
            <a:chOff x="2560319" y="1790699"/>
            <a:chExt cx="4084321" cy="1623060"/>
          </a:xfrm>
        </p:grpSpPr>
        <p:sp>
          <p:nvSpPr>
            <p:cNvPr id="1836" name="Google Shape;1836;p1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37" name="Google Shape;1837;p1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38" name="Google Shape;1838;p1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39" name="Google Shape;1839;p1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840"/>
        <p:cNvGrpSpPr/>
        <p:nvPr/>
      </p:nvGrpSpPr>
      <p:grpSpPr>
        <a:xfrm>
          <a:off x="0" y="0"/>
          <a:ext cx="0" cy="0"/>
          <a:chOff x="0" y="0"/>
          <a:chExt cx="0" cy="0"/>
        </a:xfrm>
      </p:grpSpPr>
      <p:sp>
        <p:nvSpPr>
          <p:cNvPr id="1841" name="Google Shape;1841;p1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42" name="Google Shape;1842;p1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25"/>
          <p:cNvSpPr>
            <a:spLocks noGrp="1"/>
          </p:cNvSpPr>
          <p:nvPr>
            <p:ph type="pic" idx="2"/>
          </p:nvPr>
        </p:nvSpPr>
        <p:spPr>
          <a:xfrm>
            <a:off x="-1" y="0"/>
            <a:ext cx="4690335" cy="5139879"/>
          </a:xfrm>
          <a:prstGeom prst="rect">
            <a:avLst/>
          </a:prstGeom>
          <a:noFill/>
          <a:ln>
            <a:noFill/>
          </a:ln>
        </p:spPr>
      </p:sp>
      <p:sp>
        <p:nvSpPr>
          <p:cNvPr id="1844" name="Google Shape;1844;p1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45" name="Google Shape;1845;p1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6" name="Google Shape;1846;p1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47"/>
        <p:cNvGrpSpPr/>
        <p:nvPr/>
      </p:nvGrpSpPr>
      <p:grpSpPr>
        <a:xfrm>
          <a:off x="0" y="0"/>
          <a:ext cx="0" cy="0"/>
          <a:chOff x="0" y="0"/>
          <a:chExt cx="0" cy="0"/>
        </a:xfrm>
      </p:grpSpPr>
      <p:sp>
        <p:nvSpPr>
          <p:cNvPr id="1848" name="Google Shape;1848;p1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49" name="Google Shape;1849;p1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26"/>
          <p:cNvSpPr>
            <a:spLocks noGrp="1"/>
          </p:cNvSpPr>
          <p:nvPr>
            <p:ph type="pic" idx="2"/>
          </p:nvPr>
        </p:nvSpPr>
        <p:spPr>
          <a:xfrm>
            <a:off x="-1" y="0"/>
            <a:ext cx="4690335" cy="5139879"/>
          </a:xfrm>
          <a:prstGeom prst="rect">
            <a:avLst/>
          </a:prstGeom>
          <a:noFill/>
          <a:ln>
            <a:noFill/>
          </a:ln>
        </p:spPr>
      </p:sp>
      <p:sp>
        <p:nvSpPr>
          <p:cNvPr id="1851" name="Google Shape;1851;p1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2" name="Google Shape;1852;p1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3" name="Google Shape;1853;p1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54"/>
        <p:cNvGrpSpPr/>
        <p:nvPr/>
      </p:nvGrpSpPr>
      <p:grpSpPr>
        <a:xfrm>
          <a:off x="0" y="0"/>
          <a:ext cx="0" cy="0"/>
          <a:chOff x="0" y="0"/>
          <a:chExt cx="0" cy="0"/>
        </a:xfrm>
      </p:grpSpPr>
      <p:sp>
        <p:nvSpPr>
          <p:cNvPr id="1855" name="Google Shape;1855;p1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56" name="Google Shape;1856;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27"/>
          <p:cNvSpPr>
            <a:spLocks noGrp="1"/>
          </p:cNvSpPr>
          <p:nvPr>
            <p:ph type="pic" idx="2"/>
          </p:nvPr>
        </p:nvSpPr>
        <p:spPr>
          <a:xfrm>
            <a:off x="-1" y="0"/>
            <a:ext cx="4690335" cy="5139879"/>
          </a:xfrm>
          <a:prstGeom prst="rect">
            <a:avLst/>
          </a:prstGeom>
          <a:noFill/>
          <a:ln>
            <a:noFill/>
          </a:ln>
        </p:spPr>
      </p:sp>
      <p:sp>
        <p:nvSpPr>
          <p:cNvPr id="1858" name="Google Shape;1858;p1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59" name="Google Shape;1859;p1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0" name="Google Shape;1860;p1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61"/>
        <p:cNvGrpSpPr/>
        <p:nvPr/>
      </p:nvGrpSpPr>
      <p:grpSpPr>
        <a:xfrm>
          <a:off x="0" y="0"/>
          <a:ext cx="0" cy="0"/>
          <a:chOff x="0" y="0"/>
          <a:chExt cx="0" cy="0"/>
        </a:xfrm>
      </p:grpSpPr>
      <p:sp>
        <p:nvSpPr>
          <p:cNvPr id="1862" name="Google Shape;1862;p1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63" name="Google Shape;1863;p1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64" name="Google Shape;1864;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5" name="Google Shape;1865;p1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66" name="Google Shape;1866;p1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67" name="Google Shape;1867;p1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8" name="Google Shape;1868;p1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69"/>
        <p:cNvGrpSpPr/>
        <p:nvPr/>
      </p:nvGrpSpPr>
      <p:grpSpPr>
        <a:xfrm>
          <a:off x="0" y="0"/>
          <a:ext cx="0" cy="0"/>
          <a:chOff x="0" y="0"/>
          <a:chExt cx="0" cy="0"/>
        </a:xfrm>
      </p:grpSpPr>
      <p:pic>
        <p:nvPicPr>
          <p:cNvPr id="1870" name="Google Shape;1870;p1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71" name="Google Shape;1871;p1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72"/>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79"/>
        <p:cNvGrpSpPr/>
        <p:nvPr/>
      </p:nvGrpSpPr>
      <p:grpSpPr>
        <a:xfrm>
          <a:off x="0" y="0"/>
          <a:ext cx="0" cy="0"/>
          <a:chOff x="0" y="0"/>
          <a:chExt cx="0" cy="0"/>
        </a:xfrm>
      </p:grpSpPr>
      <p:sp>
        <p:nvSpPr>
          <p:cNvPr id="1880" name="Google Shape;1880;p132"/>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1" name="Google Shape;1881;p132"/>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82" name="Google Shape;1882;p132"/>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3" name="Google Shape;1883;p132"/>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4" name="Google Shape;1884;p132"/>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55"/>
        <p:cNvGrpSpPr/>
        <p:nvPr/>
      </p:nvGrpSpPr>
      <p:grpSpPr>
        <a:xfrm>
          <a:off x="0" y="0"/>
          <a:ext cx="0" cy="0"/>
          <a:chOff x="0" y="0"/>
          <a:chExt cx="0" cy="0"/>
        </a:xfrm>
      </p:grpSpPr>
      <p:pic>
        <p:nvPicPr>
          <p:cNvPr id="56" name="Google Shape;56;p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57" name="Google Shape;57;p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58" name="Google Shape;58;p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59" name="Google Shape;59;p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0" name="Google Shape;60;p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91"/>
        <p:cNvGrpSpPr/>
        <p:nvPr/>
      </p:nvGrpSpPr>
      <p:grpSpPr>
        <a:xfrm>
          <a:off x="0" y="0"/>
          <a:ext cx="0" cy="0"/>
          <a:chOff x="0" y="0"/>
          <a:chExt cx="0" cy="0"/>
        </a:xfrm>
      </p:grpSpPr>
      <p:sp>
        <p:nvSpPr>
          <p:cNvPr id="1892" name="Google Shape;1892;p134"/>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3" name="Google Shape;1893;p134"/>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94" name="Google Shape;1894;p134"/>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5" name="Google Shape;1895;p134"/>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6" name="Google Shape;1896;p134"/>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62"/>
        <p:cNvGrpSpPr/>
        <p:nvPr/>
      </p:nvGrpSpPr>
      <p:grpSpPr>
        <a:xfrm>
          <a:off x="0" y="0"/>
          <a:ext cx="0" cy="0"/>
          <a:chOff x="0" y="0"/>
          <a:chExt cx="0" cy="0"/>
        </a:xfrm>
      </p:grpSpPr>
      <p:pic>
        <p:nvPicPr>
          <p:cNvPr id="63" name="Google Shape;63;p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64" name="Google Shape;64;p16"/>
          <p:cNvGrpSpPr/>
          <p:nvPr/>
        </p:nvGrpSpPr>
        <p:grpSpPr>
          <a:xfrm>
            <a:off x="270513" y="225968"/>
            <a:ext cx="175242" cy="4775197"/>
            <a:chOff x="270520" y="1140367"/>
            <a:chExt cx="175260" cy="4075443"/>
          </a:xfrm>
        </p:grpSpPr>
        <p:grpSp>
          <p:nvGrpSpPr>
            <p:cNvPr id="65" name="Google Shape;65;p16"/>
            <p:cNvGrpSpPr/>
            <p:nvPr/>
          </p:nvGrpSpPr>
          <p:grpSpPr>
            <a:xfrm>
              <a:off x="270520" y="3891468"/>
              <a:ext cx="175260" cy="1324342"/>
              <a:chOff x="129115" y="3948030"/>
              <a:chExt cx="175260" cy="1324342"/>
            </a:xfrm>
          </p:grpSpPr>
          <p:sp>
            <p:nvSpPr>
              <p:cNvPr id="66" name="Google Shape;66;p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7" name="Google Shape;67;p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68" name="Google Shape;68;p16"/>
            <p:cNvGrpSpPr/>
            <p:nvPr/>
          </p:nvGrpSpPr>
          <p:grpSpPr>
            <a:xfrm>
              <a:off x="270520" y="1140367"/>
              <a:ext cx="175260" cy="2488023"/>
              <a:chOff x="129115" y="1196929"/>
              <a:chExt cx="175260" cy="2488023"/>
            </a:xfrm>
          </p:grpSpPr>
          <p:cxnSp>
            <p:nvCxnSpPr>
              <p:cNvPr id="69" name="Google Shape;69;p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70" name="Google Shape;70;p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71"/>
        <p:cNvGrpSpPr/>
        <p:nvPr/>
      </p:nvGrpSpPr>
      <p:grpSpPr>
        <a:xfrm>
          <a:off x="0" y="0"/>
          <a:ext cx="0" cy="0"/>
          <a:chOff x="0" y="0"/>
          <a:chExt cx="0" cy="0"/>
        </a:xfrm>
      </p:grpSpPr>
      <p:pic>
        <p:nvPicPr>
          <p:cNvPr id="72" name="Google Shape;72;p1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 name="Google Shape;73;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 name="Google Shape;75;p17"/>
          <p:cNvGrpSpPr/>
          <p:nvPr/>
        </p:nvGrpSpPr>
        <p:grpSpPr>
          <a:xfrm>
            <a:off x="2441263" y="1060409"/>
            <a:ext cx="4259386" cy="3399177"/>
            <a:chOff x="2441263" y="1068029"/>
            <a:chExt cx="4259386" cy="3399177"/>
          </a:xfrm>
        </p:grpSpPr>
        <p:pic>
          <p:nvPicPr>
            <p:cNvPr id="76" name="Google Shape;76;p17"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77" name="Google Shape;77;p17"/>
            <p:cNvGrpSpPr/>
            <p:nvPr/>
          </p:nvGrpSpPr>
          <p:grpSpPr>
            <a:xfrm>
              <a:off x="2441263" y="1089939"/>
              <a:ext cx="4259386" cy="3377267"/>
              <a:chOff x="2441263" y="1089939"/>
              <a:chExt cx="4259386" cy="3377267"/>
            </a:xfrm>
          </p:grpSpPr>
          <p:sp>
            <p:nvSpPr>
              <p:cNvPr id="78" name="Google Shape;78;p17"/>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 name="Google Shape;79;p17"/>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 name="Google Shape;80;p17"/>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 name="Google Shape;81;p17"/>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 name="Google Shape;82;p17"/>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 name="Google Shape;83;p17"/>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 name="Google Shape;84;p17"/>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 name="Google Shape;85;p17"/>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86" name="Google Shape;86;p17"/>
            <p:cNvGrpSpPr/>
            <p:nvPr/>
          </p:nvGrpSpPr>
          <p:grpSpPr>
            <a:xfrm>
              <a:off x="3551613" y="1402488"/>
              <a:ext cx="2053983" cy="2053983"/>
              <a:chOff x="3766548" y="1602249"/>
              <a:chExt cx="2053983" cy="2053983"/>
            </a:xfrm>
          </p:grpSpPr>
          <p:sp>
            <p:nvSpPr>
              <p:cNvPr id="87" name="Google Shape;87;p17"/>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 name="Google Shape;88;p17"/>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89" name="Google Shape;89;p17"/>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17"/>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17"/>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17"/>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17"/>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17"/>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17"/>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17"/>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17"/>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98"/>
        <p:cNvGrpSpPr/>
        <p:nvPr/>
      </p:nvGrpSpPr>
      <p:grpSpPr>
        <a:xfrm>
          <a:off x="0" y="0"/>
          <a:ext cx="0" cy="0"/>
          <a:chOff x="0" y="0"/>
          <a:chExt cx="0" cy="0"/>
        </a:xfrm>
      </p:grpSpPr>
      <p:pic>
        <p:nvPicPr>
          <p:cNvPr id="99" name="Google Shape;99;p18"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00" name="Google Shape;100;p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1" name="Google Shape;101;p18"/>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2" name="Google Shape;102;p18"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03" name="Google Shape;103;p18"/>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18"/>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5" name="Google Shape;105;p18"/>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06"/>
        <p:cNvGrpSpPr/>
        <p:nvPr/>
      </p:nvGrpSpPr>
      <p:grpSpPr>
        <a:xfrm>
          <a:off x="0" y="0"/>
          <a:ext cx="0" cy="0"/>
          <a:chOff x="0" y="0"/>
          <a:chExt cx="0" cy="0"/>
        </a:xfrm>
      </p:grpSpPr>
      <p:pic>
        <p:nvPicPr>
          <p:cNvPr id="107" name="Google Shape;107;p19"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8" name="Google Shape;108;p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09"/>
        <p:cNvGrpSpPr/>
        <p:nvPr/>
      </p:nvGrpSpPr>
      <p:grpSpPr>
        <a:xfrm>
          <a:off x="0" y="0"/>
          <a:ext cx="0" cy="0"/>
          <a:chOff x="0" y="0"/>
          <a:chExt cx="0" cy="0"/>
        </a:xfrm>
      </p:grpSpPr>
      <p:sp>
        <p:nvSpPr>
          <p:cNvPr id="110" name="Google Shape;110;p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11" name="Google Shape;111;p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12" name="Google Shape;112;p20"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13" name="Google Shape;113;p20"/>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0"/>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15" name="Google Shape;115;p20"/>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6" name="Google Shape;116;p20"/>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7" name="Google Shape;117;p20"/>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8" name="Google Shape;118;p20"/>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19" name="Google Shape;119;p20"/>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22" name="Google Shape;122;p2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23" name="Google Shape;123;p21"/>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4" name="Google Shape;124;p21"/>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5" name="Google Shape;125;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129" name="Google Shape;129;p22"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130" name="Google Shape;130;p22"/>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1" name="Google Shape;131;p22"/>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2" name="Google Shape;132;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34"/>
        <p:cNvGrpSpPr/>
        <p:nvPr/>
      </p:nvGrpSpPr>
      <p:grpSpPr>
        <a:xfrm>
          <a:off x="0" y="0"/>
          <a:ext cx="0" cy="0"/>
          <a:chOff x="0" y="0"/>
          <a:chExt cx="0" cy="0"/>
        </a:xfrm>
      </p:grpSpPr>
      <p:sp>
        <p:nvSpPr>
          <p:cNvPr id="135" name="Google Shape;135;p23"/>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 name="Google Shape;136;p2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7" name="Google Shape;137;p23"/>
          <p:cNvSpPr>
            <a:spLocks noGrp="1"/>
          </p:cNvSpPr>
          <p:nvPr>
            <p:ph type="pic" idx="2"/>
          </p:nvPr>
        </p:nvSpPr>
        <p:spPr>
          <a:xfrm>
            <a:off x="4983850" y="776920"/>
            <a:ext cx="4160150" cy="4050508"/>
          </a:xfrm>
          <a:prstGeom prst="rect">
            <a:avLst/>
          </a:prstGeom>
          <a:noFill/>
          <a:ln>
            <a:noFill/>
          </a:ln>
        </p:spPr>
      </p:sp>
      <p:sp>
        <p:nvSpPr>
          <p:cNvPr id="138" name="Google Shape;138;p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41"/>
        <p:cNvGrpSpPr/>
        <p:nvPr/>
      </p:nvGrpSpPr>
      <p:grpSpPr>
        <a:xfrm>
          <a:off x="0" y="0"/>
          <a:ext cx="0" cy="0"/>
          <a:chOff x="0" y="0"/>
          <a:chExt cx="0" cy="0"/>
        </a:xfrm>
      </p:grpSpPr>
      <p:pic>
        <p:nvPicPr>
          <p:cNvPr id="142" name="Google Shape;142;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3" name="Google Shape;143;p24"/>
          <p:cNvSpPr>
            <a:spLocks noGrp="1"/>
          </p:cNvSpPr>
          <p:nvPr>
            <p:ph type="pic" idx="2"/>
          </p:nvPr>
        </p:nvSpPr>
        <p:spPr>
          <a:xfrm>
            <a:off x="4983850" y="776920"/>
            <a:ext cx="4160150" cy="4050508"/>
          </a:xfrm>
          <a:prstGeom prst="rect">
            <a:avLst/>
          </a:prstGeom>
          <a:noFill/>
          <a:ln>
            <a:noFill/>
          </a:ln>
        </p:spPr>
      </p:sp>
      <p:sp>
        <p:nvSpPr>
          <p:cNvPr id="144" name="Google Shape;144;p24"/>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5" name="Google Shape;145;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47"/>
        <p:cNvGrpSpPr/>
        <p:nvPr/>
      </p:nvGrpSpPr>
      <p:grpSpPr>
        <a:xfrm>
          <a:off x="0" y="0"/>
          <a:ext cx="0" cy="0"/>
          <a:chOff x="0" y="0"/>
          <a:chExt cx="0" cy="0"/>
        </a:xfrm>
      </p:grpSpPr>
      <p:grpSp>
        <p:nvGrpSpPr>
          <p:cNvPr id="148" name="Google Shape;148;p25"/>
          <p:cNvGrpSpPr/>
          <p:nvPr/>
        </p:nvGrpSpPr>
        <p:grpSpPr>
          <a:xfrm>
            <a:off x="0" y="1"/>
            <a:ext cx="9143999" cy="5143499"/>
            <a:chOff x="0" y="1"/>
            <a:chExt cx="9144000" cy="5143500"/>
          </a:xfrm>
        </p:grpSpPr>
        <p:sp>
          <p:nvSpPr>
            <p:cNvPr id="149" name="Google Shape;149;p25"/>
            <p:cNvSpPr/>
            <p:nvPr/>
          </p:nvSpPr>
          <p:spPr>
            <a:xfrm>
              <a:off x="0" y="1"/>
              <a:ext cx="9144000" cy="5143500"/>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50" name="Google Shape;150;p25"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51" name="Google Shape;151;p2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2" name="Google Shape;152;p25"/>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3" name="Google Shape;153;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4" name="Google Shape;154;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55"/>
        <p:cNvGrpSpPr/>
        <p:nvPr/>
      </p:nvGrpSpPr>
      <p:grpSpPr>
        <a:xfrm>
          <a:off x="0" y="0"/>
          <a:ext cx="0" cy="0"/>
          <a:chOff x="0" y="0"/>
          <a:chExt cx="0" cy="0"/>
        </a:xfrm>
      </p:grpSpPr>
      <p:sp>
        <p:nvSpPr>
          <p:cNvPr id="156" name="Google Shape;156;p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7" name="Google Shape;157;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8" name="Google Shape;158;p26"/>
          <p:cNvSpPr>
            <a:spLocks noGrp="1"/>
          </p:cNvSpPr>
          <p:nvPr>
            <p:ph type="pic" idx="2"/>
          </p:nvPr>
        </p:nvSpPr>
        <p:spPr>
          <a:xfrm>
            <a:off x="4734046" y="638171"/>
            <a:ext cx="4417249" cy="4030832"/>
          </a:xfrm>
          <a:prstGeom prst="rect">
            <a:avLst/>
          </a:prstGeom>
          <a:noFill/>
          <a:ln>
            <a:noFill/>
          </a:ln>
        </p:spPr>
      </p:sp>
      <p:sp>
        <p:nvSpPr>
          <p:cNvPr id="159" name="Google Shape;159;p26"/>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0" name="Google Shape;160;p26"/>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1" name="Google Shape;161;p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p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63"/>
        <p:cNvGrpSpPr/>
        <p:nvPr/>
      </p:nvGrpSpPr>
      <p:grpSpPr>
        <a:xfrm>
          <a:off x="0" y="0"/>
          <a:ext cx="0" cy="0"/>
          <a:chOff x="0" y="0"/>
          <a:chExt cx="0" cy="0"/>
        </a:xfrm>
      </p:grpSpPr>
      <p:sp>
        <p:nvSpPr>
          <p:cNvPr id="164" name="Google Shape;164;p2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 name="Google Shape;165;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6" name="Google Shape;166;p27"/>
          <p:cNvSpPr>
            <a:spLocks noGrp="1"/>
          </p:cNvSpPr>
          <p:nvPr>
            <p:ph type="pic" idx="2"/>
          </p:nvPr>
        </p:nvSpPr>
        <p:spPr>
          <a:xfrm>
            <a:off x="4734046" y="638171"/>
            <a:ext cx="4417249" cy="4030832"/>
          </a:xfrm>
          <a:prstGeom prst="rect">
            <a:avLst/>
          </a:prstGeom>
          <a:noFill/>
          <a:ln>
            <a:noFill/>
          </a:ln>
        </p:spPr>
      </p:sp>
      <p:sp>
        <p:nvSpPr>
          <p:cNvPr id="167" name="Google Shape;167;p27"/>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8" name="Google Shape;168;p27"/>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69" name="Google Shape;169;p27"/>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27"/>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71"/>
        <p:cNvGrpSpPr/>
        <p:nvPr/>
      </p:nvGrpSpPr>
      <p:grpSpPr>
        <a:xfrm>
          <a:off x="0" y="0"/>
          <a:ext cx="0" cy="0"/>
          <a:chOff x="0" y="0"/>
          <a:chExt cx="0" cy="0"/>
        </a:xfrm>
      </p:grpSpPr>
      <p:sp>
        <p:nvSpPr>
          <p:cNvPr id="172" name="Google Shape;172;p2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3" name="Google Shape;173;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4" name="Google Shape;174;p28"/>
          <p:cNvSpPr>
            <a:spLocks noGrp="1"/>
          </p:cNvSpPr>
          <p:nvPr>
            <p:ph type="pic" idx="2"/>
          </p:nvPr>
        </p:nvSpPr>
        <p:spPr>
          <a:xfrm>
            <a:off x="4734046" y="638171"/>
            <a:ext cx="4417249" cy="4030832"/>
          </a:xfrm>
          <a:prstGeom prst="rect">
            <a:avLst/>
          </a:prstGeom>
          <a:noFill/>
          <a:ln>
            <a:noFill/>
          </a:ln>
        </p:spPr>
      </p:sp>
      <p:sp>
        <p:nvSpPr>
          <p:cNvPr id="175" name="Google Shape;175;p28"/>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6" name="Google Shape;176;p28"/>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77" name="Google Shape;177;p28"/>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28"/>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79"/>
        <p:cNvGrpSpPr/>
        <p:nvPr/>
      </p:nvGrpSpPr>
      <p:grpSpPr>
        <a:xfrm>
          <a:off x="0" y="0"/>
          <a:ext cx="0" cy="0"/>
          <a:chOff x="0" y="0"/>
          <a:chExt cx="0" cy="0"/>
        </a:xfrm>
      </p:grpSpPr>
      <p:pic>
        <p:nvPicPr>
          <p:cNvPr id="180" name="Google Shape;180;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1" name="Google Shape;181;p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29"/>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84"/>
        <p:cNvGrpSpPr/>
        <p:nvPr/>
      </p:nvGrpSpPr>
      <p:grpSpPr>
        <a:xfrm>
          <a:off x="0" y="0"/>
          <a:ext cx="0" cy="0"/>
          <a:chOff x="0" y="0"/>
          <a:chExt cx="0" cy="0"/>
        </a:xfrm>
      </p:grpSpPr>
      <p:pic>
        <p:nvPicPr>
          <p:cNvPr id="185" name="Google Shape;185;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6" name="Google Shape;186;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89" name="Google Shape;189;p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90" name="Google Shape;190;p30"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91" name="Google Shape;191;p30"/>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2"/>
        <p:cNvGrpSpPr/>
        <p:nvPr/>
      </p:nvGrpSpPr>
      <p:grpSpPr>
        <a:xfrm>
          <a:off x="0" y="0"/>
          <a:ext cx="0" cy="0"/>
          <a:chOff x="0" y="0"/>
          <a:chExt cx="0" cy="0"/>
        </a:xfrm>
      </p:grpSpPr>
      <p:pic>
        <p:nvPicPr>
          <p:cNvPr id="193" name="Google Shape;193;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4" name="Google Shape;194;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 name="Google Shape;196;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7" name="Google Shape;197;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98" name="Google Shape;198;p31"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99" name="Google Shape;199;p31"/>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200"/>
        <p:cNvGrpSpPr/>
        <p:nvPr/>
      </p:nvGrpSpPr>
      <p:grpSpPr>
        <a:xfrm>
          <a:off x="0" y="0"/>
          <a:ext cx="0" cy="0"/>
          <a:chOff x="0" y="0"/>
          <a:chExt cx="0" cy="0"/>
        </a:xfrm>
      </p:grpSpPr>
      <p:pic>
        <p:nvPicPr>
          <p:cNvPr id="201" name="Google Shape;201;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02" name="Google Shape;202;p3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3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32"/>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05" name="Google Shape;205;p32"/>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6" name="Google Shape;206;p32"/>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207" name="Google Shape;207;p32"/>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208"/>
        <p:cNvGrpSpPr/>
        <p:nvPr/>
      </p:nvGrpSpPr>
      <p:grpSpPr>
        <a:xfrm>
          <a:off x="0" y="0"/>
          <a:ext cx="0" cy="0"/>
          <a:chOff x="0" y="0"/>
          <a:chExt cx="0" cy="0"/>
        </a:xfrm>
      </p:grpSpPr>
      <p:pic>
        <p:nvPicPr>
          <p:cNvPr id="209" name="Google Shape;209;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0" name="Google Shape;210;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33"/>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213" name="Google Shape;213;p33"/>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14" name="Google Shape;214;p33"/>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215" name="Google Shape;215;p33"/>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216"/>
        <p:cNvGrpSpPr/>
        <p:nvPr/>
      </p:nvGrpSpPr>
      <p:grpSpPr>
        <a:xfrm>
          <a:off x="0" y="0"/>
          <a:ext cx="0" cy="0"/>
          <a:chOff x="0" y="0"/>
          <a:chExt cx="0" cy="0"/>
        </a:xfrm>
      </p:grpSpPr>
      <p:pic>
        <p:nvPicPr>
          <p:cNvPr id="217" name="Google Shape;217;p3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18" name="Google Shape;218;p34"/>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19" name="Google Shape;219;p34"/>
          <p:cNvSpPr>
            <a:spLocks noGrp="1"/>
          </p:cNvSpPr>
          <p:nvPr>
            <p:ph type="pic" idx="2"/>
          </p:nvPr>
        </p:nvSpPr>
        <p:spPr>
          <a:xfrm>
            <a:off x="0" y="667604"/>
            <a:ext cx="4201610" cy="3970337"/>
          </a:xfrm>
          <a:prstGeom prst="rect">
            <a:avLst/>
          </a:prstGeom>
          <a:noFill/>
          <a:ln>
            <a:noFill/>
          </a:ln>
        </p:spPr>
      </p:sp>
      <p:sp>
        <p:nvSpPr>
          <p:cNvPr id="220" name="Google Shape;220;p34"/>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1" name="Google Shape;221;p34"/>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2" name="Google Shape;222;p34"/>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223"/>
        <p:cNvGrpSpPr/>
        <p:nvPr/>
      </p:nvGrpSpPr>
      <p:grpSpPr>
        <a:xfrm>
          <a:off x="0" y="0"/>
          <a:ext cx="0" cy="0"/>
          <a:chOff x="0" y="0"/>
          <a:chExt cx="0" cy="0"/>
        </a:xfrm>
      </p:grpSpPr>
      <p:pic>
        <p:nvPicPr>
          <p:cNvPr id="224" name="Google Shape;224;p3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225" name="Google Shape;225;p35"/>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6" name="Google Shape;226;p35"/>
          <p:cNvSpPr>
            <a:spLocks noGrp="1"/>
          </p:cNvSpPr>
          <p:nvPr>
            <p:ph type="pic" idx="2"/>
          </p:nvPr>
        </p:nvSpPr>
        <p:spPr>
          <a:xfrm>
            <a:off x="0" y="667604"/>
            <a:ext cx="4201610" cy="3970337"/>
          </a:xfrm>
          <a:prstGeom prst="rect">
            <a:avLst/>
          </a:prstGeom>
          <a:noFill/>
          <a:ln>
            <a:noFill/>
          </a:ln>
        </p:spPr>
      </p:sp>
      <p:sp>
        <p:nvSpPr>
          <p:cNvPr id="227" name="Google Shape;227;p35"/>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28" name="Google Shape;228;p35"/>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9" name="Google Shape;229;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230"/>
        <p:cNvGrpSpPr/>
        <p:nvPr/>
      </p:nvGrpSpPr>
      <p:grpSpPr>
        <a:xfrm>
          <a:off x="0" y="0"/>
          <a:ext cx="0" cy="0"/>
          <a:chOff x="0" y="0"/>
          <a:chExt cx="0" cy="0"/>
        </a:xfrm>
      </p:grpSpPr>
      <p:sp>
        <p:nvSpPr>
          <p:cNvPr id="231" name="Google Shape;231;p36"/>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3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6"/>
          <p:cNvSpPr>
            <a:spLocks noGrp="1"/>
          </p:cNvSpPr>
          <p:nvPr>
            <p:ph type="pic" idx="2"/>
          </p:nvPr>
        </p:nvSpPr>
        <p:spPr>
          <a:xfrm>
            <a:off x="1" y="0"/>
            <a:ext cx="4572000" cy="5143494"/>
          </a:xfrm>
          <a:prstGeom prst="rect">
            <a:avLst/>
          </a:prstGeom>
          <a:noFill/>
          <a:ln>
            <a:noFill/>
          </a:ln>
        </p:spPr>
      </p:sp>
      <p:sp>
        <p:nvSpPr>
          <p:cNvPr id="234" name="Google Shape;234;p36"/>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5" name="Google Shape;235;p36"/>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36"/>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36"/>
          <p:cNvSpPr>
            <a:spLocks noGrp="1"/>
          </p:cNvSpPr>
          <p:nvPr>
            <p:ph type="pic" idx="3"/>
          </p:nvPr>
        </p:nvSpPr>
        <p:spPr>
          <a:xfrm>
            <a:off x="4408678" y="1539292"/>
            <a:ext cx="318677" cy="318677"/>
          </a:xfrm>
          <a:prstGeom prst="rect">
            <a:avLst/>
          </a:prstGeom>
          <a:noFill/>
          <a:ln>
            <a:noFill/>
          </a:ln>
        </p:spPr>
      </p:sp>
      <p:sp>
        <p:nvSpPr>
          <p:cNvPr id="238" name="Google Shape;238;p36"/>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36"/>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36"/>
          <p:cNvSpPr>
            <a:spLocks noGrp="1"/>
          </p:cNvSpPr>
          <p:nvPr>
            <p:ph type="pic" idx="4"/>
          </p:nvPr>
        </p:nvSpPr>
        <p:spPr>
          <a:xfrm>
            <a:off x="4408678" y="3122801"/>
            <a:ext cx="318677" cy="318677"/>
          </a:xfrm>
          <a:prstGeom prst="rect">
            <a:avLst/>
          </a:prstGeom>
          <a:noFill/>
          <a:ln>
            <a:noFill/>
          </a:ln>
        </p:spPr>
      </p:sp>
      <p:sp>
        <p:nvSpPr>
          <p:cNvPr id="241" name="Google Shape;241;p36"/>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42"/>
        <p:cNvGrpSpPr/>
        <p:nvPr/>
      </p:nvGrpSpPr>
      <p:grpSpPr>
        <a:xfrm>
          <a:off x="0" y="0"/>
          <a:ext cx="0" cy="0"/>
          <a:chOff x="0" y="0"/>
          <a:chExt cx="0" cy="0"/>
        </a:xfrm>
      </p:grpSpPr>
      <p:sp>
        <p:nvSpPr>
          <p:cNvPr id="243" name="Google Shape;243;p37"/>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4" name="Google Shape;244;p3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a:spLocks noGrp="1"/>
          </p:cNvSpPr>
          <p:nvPr>
            <p:ph type="pic" idx="2"/>
          </p:nvPr>
        </p:nvSpPr>
        <p:spPr>
          <a:xfrm>
            <a:off x="1" y="0"/>
            <a:ext cx="4572000" cy="5143494"/>
          </a:xfrm>
          <a:prstGeom prst="rect">
            <a:avLst/>
          </a:prstGeom>
          <a:noFill/>
          <a:ln>
            <a:noFill/>
          </a:ln>
        </p:spPr>
      </p:sp>
      <p:sp>
        <p:nvSpPr>
          <p:cNvPr id="246" name="Google Shape;246;p37"/>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37"/>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37"/>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37"/>
          <p:cNvSpPr>
            <a:spLocks noGrp="1"/>
          </p:cNvSpPr>
          <p:nvPr>
            <p:ph type="pic" idx="3"/>
          </p:nvPr>
        </p:nvSpPr>
        <p:spPr>
          <a:xfrm>
            <a:off x="4408678" y="1539292"/>
            <a:ext cx="318677" cy="318677"/>
          </a:xfrm>
          <a:prstGeom prst="rect">
            <a:avLst/>
          </a:prstGeom>
          <a:noFill/>
          <a:ln>
            <a:noFill/>
          </a:ln>
        </p:spPr>
      </p:sp>
      <p:sp>
        <p:nvSpPr>
          <p:cNvPr id="250" name="Google Shape;250;p37"/>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 name="Google Shape;251;p37"/>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p37"/>
          <p:cNvSpPr>
            <a:spLocks noGrp="1"/>
          </p:cNvSpPr>
          <p:nvPr>
            <p:ph type="pic" idx="4"/>
          </p:nvPr>
        </p:nvSpPr>
        <p:spPr>
          <a:xfrm>
            <a:off x="4408678" y="3122801"/>
            <a:ext cx="318677" cy="318677"/>
          </a:xfrm>
          <a:prstGeom prst="rect">
            <a:avLst/>
          </a:prstGeom>
          <a:noFill/>
          <a:ln>
            <a:noFill/>
          </a:ln>
        </p:spPr>
      </p:sp>
      <p:sp>
        <p:nvSpPr>
          <p:cNvPr id="253" name="Google Shape;253;p37"/>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54"/>
        <p:cNvGrpSpPr/>
        <p:nvPr/>
      </p:nvGrpSpPr>
      <p:grpSpPr>
        <a:xfrm>
          <a:off x="0" y="0"/>
          <a:ext cx="0" cy="0"/>
          <a:chOff x="0" y="0"/>
          <a:chExt cx="0" cy="0"/>
        </a:xfrm>
      </p:grpSpPr>
      <p:pic>
        <p:nvPicPr>
          <p:cNvPr id="255" name="Google Shape;255;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56" name="Google Shape;256;p38"/>
          <p:cNvGrpSpPr/>
          <p:nvPr/>
        </p:nvGrpSpPr>
        <p:grpSpPr>
          <a:xfrm>
            <a:off x="4107305" y="941707"/>
            <a:ext cx="284686" cy="3999388"/>
            <a:chOff x="4107305" y="941707"/>
            <a:chExt cx="284686" cy="3999388"/>
          </a:xfrm>
        </p:grpSpPr>
        <p:sp>
          <p:nvSpPr>
            <p:cNvPr id="257" name="Google Shape;257;p38"/>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38"/>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38"/>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0" name="Google Shape;260;p38"/>
          <p:cNvSpPr>
            <a:spLocks noGrp="1"/>
          </p:cNvSpPr>
          <p:nvPr>
            <p:ph type="pic" idx="2"/>
          </p:nvPr>
        </p:nvSpPr>
        <p:spPr>
          <a:xfrm>
            <a:off x="219360" y="856040"/>
            <a:ext cx="3958630" cy="4287460"/>
          </a:xfrm>
          <a:prstGeom prst="rect">
            <a:avLst/>
          </a:prstGeom>
          <a:noFill/>
          <a:ln>
            <a:noFill/>
          </a:ln>
        </p:spPr>
      </p:sp>
      <p:sp>
        <p:nvSpPr>
          <p:cNvPr id="261" name="Google Shape;261;p38"/>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64"/>
        <p:cNvGrpSpPr/>
        <p:nvPr/>
      </p:nvGrpSpPr>
      <p:grpSpPr>
        <a:xfrm>
          <a:off x="0" y="0"/>
          <a:ext cx="0" cy="0"/>
          <a:chOff x="0" y="0"/>
          <a:chExt cx="0" cy="0"/>
        </a:xfrm>
      </p:grpSpPr>
      <p:pic>
        <p:nvPicPr>
          <p:cNvPr id="265" name="Google Shape;265;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6" name="Google Shape;266;p39"/>
          <p:cNvSpPr>
            <a:spLocks noGrp="1"/>
          </p:cNvSpPr>
          <p:nvPr>
            <p:ph type="pic" idx="2"/>
          </p:nvPr>
        </p:nvSpPr>
        <p:spPr>
          <a:xfrm>
            <a:off x="4572000" y="0"/>
            <a:ext cx="4571990" cy="5143494"/>
          </a:xfrm>
          <a:prstGeom prst="rect">
            <a:avLst/>
          </a:prstGeom>
          <a:noFill/>
          <a:ln>
            <a:noFill/>
          </a:ln>
        </p:spPr>
      </p:sp>
      <p:sp>
        <p:nvSpPr>
          <p:cNvPr id="267" name="Google Shape;267;p39"/>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39"/>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9" name="Google Shape;269;p3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3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71"/>
        <p:cNvGrpSpPr/>
        <p:nvPr/>
      </p:nvGrpSpPr>
      <p:grpSpPr>
        <a:xfrm>
          <a:off x="0" y="0"/>
          <a:ext cx="0" cy="0"/>
          <a:chOff x="0" y="0"/>
          <a:chExt cx="0" cy="0"/>
        </a:xfrm>
      </p:grpSpPr>
      <p:pic>
        <p:nvPicPr>
          <p:cNvPr id="272" name="Google Shape;272;p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3" name="Google Shape;273;p40"/>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40"/>
          <p:cNvSpPr>
            <a:spLocks noGrp="1"/>
          </p:cNvSpPr>
          <p:nvPr>
            <p:ph type="pic" idx="2"/>
          </p:nvPr>
        </p:nvSpPr>
        <p:spPr>
          <a:xfrm>
            <a:off x="219360" y="856040"/>
            <a:ext cx="3958630" cy="4287460"/>
          </a:xfrm>
          <a:prstGeom prst="rect">
            <a:avLst/>
          </a:prstGeom>
          <a:noFill/>
          <a:ln>
            <a:noFill/>
          </a:ln>
        </p:spPr>
      </p:sp>
      <p:sp>
        <p:nvSpPr>
          <p:cNvPr id="275" name="Google Shape;275;p40"/>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 name="Google Shape;277;p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78"/>
        <p:cNvGrpSpPr/>
        <p:nvPr/>
      </p:nvGrpSpPr>
      <p:grpSpPr>
        <a:xfrm>
          <a:off x="0" y="0"/>
          <a:ext cx="0" cy="0"/>
          <a:chOff x="0" y="0"/>
          <a:chExt cx="0" cy="0"/>
        </a:xfrm>
      </p:grpSpPr>
      <p:pic>
        <p:nvPicPr>
          <p:cNvPr id="279" name="Google Shape;279;p4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0" name="Google Shape;280;p41"/>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41"/>
          <p:cNvSpPr>
            <a:spLocks noGrp="1"/>
          </p:cNvSpPr>
          <p:nvPr>
            <p:ph type="pic" idx="2"/>
          </p:nvPr>
        </p:nvSpPr>
        <p:spPr>
          <a:xfrm>
            <a:off x="235670" y="0"/>
            <a:ext cx="3582186" cy="5143494"/>
          </a:xfrm>
          <a:prstGeom prst="rect">
            <a:avLst/>
          </a:prstGeom>
          <a:noFill/>
          <a:ln>
            <a:noFill/>
          </a:ln>
        </p:spPr>
      </p:sp>
      <p:sp>
        <p:nvSpPr>
          <p:cNvPr id="282" name="Google Shape;282;p41"/>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1"/>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84"/>
        <p:cNvGrpSpPr/>
        <p:nvPr/>
      </p:nvGrpSpPr>
      <p:grpSpPr>
        <a:xfrm>
          <a:off x="0" y="0"/>
          <a:ext cx="0" cy="0"/>
          <a:chOff x="0" y="0"/>
          <a:chExt cx="0" cy="0"/>
        </a:xfrm>
      </p:grpSpPr>
      <p:sp>
        <p:nvSpPr>
          <p:cNvPr id="285" name="Google Shape;285;p42"/>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 name="Google Shape;286;p4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2"/>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p42"/>
          <p:cNvSpPr>
            <a:spLocks noGrp="1"/>
          </p:cNvSpPr>
          <p:nvPr>
            <p:ph type="pic" idx="2"/>
          </p:nvPr>
        </p:nvSpPr>
        <p:spPr>
          <a:xfrm>
            <a:off x="-1" y="0"/>
            <a:ext cx="5312965" cy="5143494"/>
          </a:xfrm>
          <a:prstGeom prst="rect">
            <a:avLst/>
          </a:prstGeom>
          <a:noFill/>
          <a:ln>
            <a:noFill/>
          </a:ln>
        </p:spPr>
      </p:sp>
      <p:sp>
        <p:nvSpPr>
          <p:cNvPr id="289" name="Google Shape;289;p42"/>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42"/>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91"/>
        <p:cNvGrpSpPr/>
        <p:nvPr/>
      </p:nvGrpSpPr>
      <p:grpSpPr>
        <a:xfrm>
          <a:off x="0" y="0"/>
          <a:ext cx="0" cy="0"/>
          <a:chOff x="0" y="0"/>
          <a:chExt cx="0" cy="0"/>
        </a:xfrm>
      </p:grpSpPr>
      <p:sp>
        <p:nvSpPr>
          <p:cNvPr id="292" name="Google Shape;292;p43"/>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93" name="Google Shape;293;p43"/>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94" name="Google Shape;294;p43"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95" name="Google Shape;295;p43"/>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6" name="Google Shape;296;p43"/>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43"/>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3"/>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99"/>
        <p:cNvGrpSpPr/>
        <p:nvPr/>
      </p:nvGrpSpPr>
      <p:grpSpPr>
        <a:xfrm>
          <a:off x="0" y="0"/>
          <a:ext cx="0" cy="0"/>
          <a:chOff x="0" y="0"/>
          <a:chExt cx="0" cy="0"/>
        </a:xfrm>
      </p:grpSpPr>
      <p:grpSp>
        <p:nvGrpSpPr>
          <p:cNvPr id="300" name="Google Shape;300;p44"/>
          <p:cNvGrpSpPr/>
          <p:nvPr/>
        </p:nvGrpSpPr>
        <p:grpSpPr>
          <a:xfrm>
            <a:off x="2494464" y="494214"/>
            <a:ext cx="4155074" cy="4155073"/>
            <a:chOff x="2119794" y="-36836"/>
            <a:chExt cx="5217173" cy="5217173"/>
          </a:xfrm>
        </p:grpSpPr>
        <p:sp>
          <p:nvSpPr>
            <p:cNvPr id="301" name="Google Shape;301;p44"/>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 name="Google Shape;302;p44"/>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3" name="Google Shape;303;p44"/>
            <p:cNvGrpSpPr/>
            <p:nvPr/>
          </p:nvGrpSpPr>
          <p:grpSpPr>
            <a:xfrm>
              <a:off x="2119794" y="-36836"/>
              <a:ext cx="5217173" cy="5217173"/>
              <a:chOff x="2334961" y="334711"/>
              <a:chExt cx="4626477" cy="4626477"/>
            </a:xfrm>
          </p:grpSpPr>
          <p:grpSp>
            <p:nvGrpSpPr>
              <p:cNvPr id="304" name="Google Shape;304;p44"/>
              <p:cNvGrpSpPr/>
              <p:nvPr/>
            </p:nvGrpSpPr>
            <p:grpSpPr>
              <a:xfrm>
                <a:off x="2334961" y="334711"/>
                <a:ext cx="4626477" cy="4626477"/>
                <a:chOff x="2334961" y="334711"/>
                <a:chExt cx="4626477" cy="4626477"/>
              </a:xfrm>
            </p:grpSpPr>
            <p:sp>
              <p:nvSpPr>
                <p:cNvPr id="305" name="Google Shape;305;p44"/>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44"/>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 name="Google Shape;307;p44"/>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08" name="Google Shape;308;p44"/>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09" name="Google Shape;309;p44"/>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10" name="Google Shape;310;p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311"/>
        <p:cNvGrpSpPr/>
        <p:nvPr/>
      </p:nvGrpSpPr>
      <p:grpSpPr>
        <a:xfrm>
          <a:off x="0" y="0"/>
          <a:ext cx="0" cy="0"/>
          <a:chOff x="0" y="0"/>
          <a:chExt cx="0" cy="0"/>
        </a:xfrm>
      </p:grpSpPr>
      <p:grpSp>
        <p:nvGrpSpPr>
          <p:cNvPr id="312" name="Google Shape;312;p45"/>
          <p:cNvGrpSpPr/>
          <p:nvPr/>
        </p:nvGrpSpPr>
        <p:grpSpPr>
          <a:xfrm>
            <a:off x="2494465" y="494214"/>
            <a:ext cx="4155072" cy="4155073"/>
            <a:chOff x="2119794" y="-36836"/>
            <a:chExt cx="5217173" cy="5217173"/>
          </a:xfrm>
        </p:grpSpPr>
        <p:sp>
          <p:nvSpPr>
            <p:cNvPr id="313" name="Google Shape;313;p45"/>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 name="Google Shape;314;p45"/>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15" name="Google Shape;315;p45"/>
            <p:cNvGrpSpPr/>
            <p:nvPr/>
          </p:nvGrpSpPr>
          <p:grpSpPr>
            <a:xfrm>
              <a:off x="2119794" y="-36836"/>
              <a:ext cx="5217173" cy="5217173"/>
              <a:chOff x="2334961" y="334711"/>
              <a:chExt cx="4626477" cy="4626477"/>
            </a:xfrm>
          </p:grpSpPr>
          <p:grpSp>
            <p:nvGrpSpPr>
              <p:cNvPr id="316" name="Google Shape;316;p45"/>
              <p:cNvGrpSpPr/>
              <p:nvPr/>
            </p:nvGrpSpPr>
            <p:grpSpPr>
              <a:xfrm>
                <a:off x="2334961" y="334711"/>
                <a:ext cx="4626477" cy="4626477"/>
                <a:chOff x="2334961" y="334711"/>
                <a:chExt cx="4626477" cy="4626477"/>
              </a:xfrm>
            </p:grpSpPr>
            <p:sp>
              <p:nvSpPr>
                <p:cNvPr id="317" name="Google Shape;317;p45"/>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 name="Google Shape;318;p45"/>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 name="Google Shape;319;p45"/>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0" name="Google Shape;320;p45"/>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1" name="Google Shape;321;p45"/>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2" name="Google Shape;322;p45"/>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323"/>
        <p:cNvGrpSpPr/>
        <p:nvPr/>
      </p:nvGrpSpPr>
      <p:grpSpPr>
        <a:xfrm>
          <a:off x="0" y="0"/>
          <a:ext cx="0" cy="0"/>
          <a:chOff x="0" y="0"/>
          <a:chExt cx="0" cy="0"/>
        </a:xfrm>
      </p:grpSpPr>
      <p:pic>
        <p:nvPicPr>
          <p:cNvPr id="324" name="Google Shape;324;p46"/>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325" name="Google Shape;325;p46"/>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326"/>
        <p:cNvGrpSpPr/>
        <p:nvPr/>
      </p:nvGrpSpPr>
      <p:grpSpPr>
        <a:xfrm>
          <a:off x="0" y="0"/>
          <a:ext cx="0" cy="0"/>
          <a:chOff x="0" y="0"/>
          <a:chExt cx="0" cy="0"/>
        </a:xfrm>
      </p:grpSpPr>
      <p:pic>
        <p:nvPicPr>
          <p:cNvPr id="327" name="Google Shape;327;p47"/>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328" name="Google Shape;328;p47"/>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329"/>
        <p:cNvGrpSpPr/>
        <p:nvPr/>
      </p:nvGrpSpPr>
      <p:grpSpPr>
        <a:xfrm>
          <a:off x="0" y="0"/>
          <a:ext cx="0" cy="0"/>
          <a:chOff x="0" y="0"/>
          <a:chExt cx="0" cy="0"/>
        </a:xfrm>
      </p:grpSpPr>
      <p:pic>
        <p:nvPicPr>
          <p:cNvPr id="330" name="Google Shape;330;p48"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331" name="Google Shape;331;p48"/>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 name="Google Shape;332;p48"/>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333"/>
        <p:cNvGrpSpPr/>
        <p:nvPr/>
      </p:nvGrpSpPr>
      <p:grpSpPr>
        <a:xfrm>
          <a:off x="0" y="0"/>
          <a:ext cx="0" cy="0"/>
          <a:chOff x="0" y="0"/>
          <a:chExt cx="0" cy="0"/>
        </a:xfrm>
      </p:grpSpPr>
      <p:pic>
        <p:nvPicPr>
          <p:cNvPr id="334" name="Google Shape;334;p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5" name="Google Shape;335;p49"/>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6" name="Google Shape;336;p49"/>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7" name="Google Shape;337;p49"/>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8" name="Google Shape;338;p49"/>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9" name="Google Shape;339;p49"/>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0" name="Google Shape;340;p49"/>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1" name="Google Shape;341;p49"/>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49"/>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3" name="Google Shape;343;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45"/>
        <p:cNvGrpSpPr/>
        <p:nvPr/>
      </p:nvGrpSpPr>
      <p:grpSpPr>
        <a:xfrm>
          <a:off x="0" y="0"/>
          <a:ext cx="0" cy="0"/>
          <a:chOff x="0" y="0"/>
          <a:chExt cx="0" cy="0"/>
        </a:xfrm>
      </p:grpSpPr>
      <p:pic>
        <p:nvPicPr>
          <p:cNvPr id="346" name="Google Shape;346;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47" name="Google Shape;347;p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 name="Google Shape;348;p50"/>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9" name="Google Shape;349;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50" name="Google Shape;350;p50"/>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p50"/>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52" name="Google Shape;352;p50"/>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53" name="Google Shape;353;p50"/>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50"/>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57"/>
        <p:cNvGrpSpPr/>
        <p:nvPr/>
      </p:nvGrpSpPr>
      <p:grpSpPr>
        <a:xfrm>
          <a:off x="0" y="0"/>
          <a:ext cx="0" cy="0"/>
          <a:chOff x="0" y="0"/>
          <a:chExt cx="0" cy="0"/>
        </a:xfrm>
      </p:grpSpPr>
      <p:pic>
        <p:nvPicPr>
          <p:cNvPr id="358" name="Google Shape;358;p5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59" name="Google Shape;359;p51"/>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60" name="Google Shape;360;p51"/>
          <p:cNvGrpSpPr/>
          <p:nvPr/>
        </p:nvGrpSpPr>
        <p:grpSpPr>
          <a:xfrm>
            <a:off x="2257341" y="1861278"/>
            <a:ext cx="560368" cy="825149"/>
            <a:chOff x="2257341" y="1871217"/>
            <a:chExt cx="560368" cy="825149"/>
          </a:xfrm>
        </p:grpSpPr>
        <p:sp>
          <p:nvSpPr>
            <p:cNvPr id="361" name="Google Shape;361;p51"/>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2" name="Google Shape;362;p51"/>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3" name="Google Shape;363;p51"/>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64" name="Google Shape;364;p51"/>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65" name="Google Shape;365;p51"/>
          <p:cNvGrpSpPr/>
          <p:nvPr/>
        </p:nvGrpSpPr>
        <p:grpSpPr>
          <a:xfrm>
            <a:off x="6326292" y="1861278"/>
            <a:ext cx="560368" cy="825149"/>
            <a:chOff x="6326292" y="1871217"/>
            <a:chExt cx="560368" cy="825149"/>
          </a:xfrm>
        </p:grpSpPr>
        <p:sp>
          <p:nvSpPr>
            <p:cNvPr id="366" name="Google Shape;366;p51"/>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7" name="Google Shape;367;p51"/>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68" name="Google Shape;368;p51"/>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69" name="Google Shape;369;p51"/>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70" name="Google Shape;370;p51"/>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1" name="Google Shape;371;p51"/>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2" name="Google Shape;372;p51"/>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3" name="Google Shape;373;p51"/>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4" name="Google Shape;374;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5" name="Google Shape;375;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76"/>
        <p:cNvGrpSpPr/>
        <p:nvPr/>
      </p:nvGrpSpPr>
      <p:grpSpPr>
        <a:xfrm>
          <a:off x="0" y="0"/>
          <a:ext cx="0" cy="0"/>
          <a:chOff x="0" y="0"/>
          <a:chExt cx="0" cy="0"/>
        </a:xfrm>
      </p:grpSpPr>
      <p:pic>
        <p:nvPicPr>
          <p:cNvPr id="377" name="Google Shape;377;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8" name="Google Shape;378;p52"/>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9" name="Google Shape;379;p52"/>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0" name="Google Shape;380;p52"/>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81" name="Google Shape;381;p52"/>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 name="Google Shape;382;p52"/>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3" name="Google Shape;383;p52"/>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4" name="Google Shape;384;p52"/>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85" name="Google Shape;385;p52"/>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2"/>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52"/>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88" name="Google Shape;388;p52"/>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89" name="Google Shape;389;p52"/>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1" name="Google Shape;391;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92"/>
        <p:cNvGrpSpPr/>
        <p:nvPr/>
      </p:nvGrpSpPr>
      <p:grpSpPr>
        <a:xfrm>
          <a:off x="0" y="0"/>
          <a:ext cx="0" cy="0"/>
          <a:chOff x="0" y="0"/>
          <a:chExt cx="0" cy="0"/>
        </a:xfrm>
      </p:grpSpPr>
      <p:pic>
        <p:nvPicPr>
          <p:cNvPr id="393" name="Google Shape;393;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94" name="Google Shape;394;p53"/>
          <p:cNvGrpSpPr/>
          <p:nvPr/>
        </p:nvGrpSpPr>
        <p:grpSpPr>
          <a:xfrm>
            <a:off x="0" y="2399230"/>
            <a:ext cx="9144001" cy="2349751"/>
            <a:chOff x="0" y="2182920"/>
            <a:chExt cx="9144001" cy="2349751"/>
          </a:xfrm>
        </p:grpSpPr>
        <p:sp>
          <p:nvSpPr>
            <p:cNvPr id="395" name="Google Shape;395;p53"/>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6" name="Google Shape;396;p53"/>
            <p:cNvGrpSpPr/>
            <p:nvPr/>
          </p:nvGrpSpPr>
          <p:grpSpPr>
            <a:xfrm>
              <a:off x="1229347" y="2182920"/>
              <a:ext cx="6685306" cy="1002265"/>
              <a:chOff x="976268" y="2064936"/>
              <a:chExt cx="6685306" cy="1002265"/>
            </a:xfrm>
          </p:grpSpPr>
          <p:sp>
            <p:nvSpPr>
              <p:cNvPr id="397" name="Google Shape;397;p5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8" name="Google Shape;398;p5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9" name="Google Shape;399;p5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0" name="Google Shape;400;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 name="Google Shape;401;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 name="Google Shape;402;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3" name="Google Shape;403;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4" name="Google Shape;404;p53"/>
          <p:cNvSpPr>
            <a:spLocks noGrp="1"/>
          </p:cNvSpPr>
          <p:nvPr>
            <p:ph type="pic" idx="5"/>
          </p:nvPr>
        </p:nvSpPr>
        <p:spPr>
          <a:xfrm>
            <a:off x="1460973" y="2631002"/>
            <a:ext cx="539010" cy="538720"/>
          </a:xfrm>
          <a:prstGeom prst="rect">
            <a:avLst/>
          </a:prstGeom>
          <a:noFill/>
          <a:ln>
            <a:noFill/>
          </a:ln>
        </p:spPr>
      </p:sp>
      <p:sp>
        <p:nvSpPr>
          <p:cNvPr id="405" name="Google Shape;405;p53"/>
          <p:cNvSpPr>
            <a:spLocks noGrp="1"/>
          </p:cNvSpPr>
          <p:nvPr>
            <p:ph type="pic" idx="6"/>
          </p:nvPr>
        </p:nvSpPr>
        <p:spPr>
          <a:xfrm>
            <a:off x="4302493" y="2631002"/>
            <a:ext cx="539010" cy="538720"/>
          </a:xfrm>
          <a:prstGeom prst="rect">
            <a:avLst/>
          </a:prstGeom>
          <a:noFill/>
          <a:ln>
            <a:noFill/>
          </a:ln>
        </p:spPr>
      </p:sp>
      <p:sp>
        <p:nvSpPr>
          <p:cNvPr id="406" name="Google Shape;406;p53"/>
          <p:cNvSpPr>
            <a:spLocks noGrp="1"/>
          </p:cNvSpPr>
          <p:nvPr>
            <p:ph type="pic" idx="7"/>
          </p:nvPr>
        </p:nvSpPr>
        <p:spPr>
          <a:xfrm>
            <a:off x="7144013" y="2631002"/>
            <a:ext cx="539010" cy="538720"/>
          </a:xfrm>
          <a:prstGeom prst="rect">
            <a:avLst/>
          </a:prstGeom>
          <a:noFill/>
          <a:ln>
            <a:noFill/>
          </a:ln>
        </p:spPr>
      </p:sp>
      <p:sp>
        <p:nvSpPr>
          <p:cNvPr id="407" name="Google Shape;407;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409"/>
        <p:cNvGrpSpPr/>
        <p:nvPr/>
      </p:nvGrpSpPr>
      <p:grpSpPr>
        <a:xfrm>
          <a:off x="0" y="0"/>
          <a:ext cx="0" cy="0"/>
          <a:chOff x="0" y="0"/>
          <a:chExt cx="0" cy="0"/>
        </a:xfrm>
      </p:grpSpPr>
      <p:pic>
        <p:nvPicPr>
          <p:cNvPr id="410" name="Google Shape;410;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11" name="Google Shape;411;p54"/>
          <p:cNvGrpSpPr/>
          <p:nvPr/>
        </p:nvGrpSpPr>
        <p:grpSpPr>
          <a:xfrm>
            <a:off x="0" y="2399230"/>
            <a:ext cx="9144001" cy="2349751"/>
            <a:chOff x="0" y="2182920"/>
            <a:chExt cx="9144001" cy="2349751"/>
          </a:xfrm>
        </p:grpSpPr>
        <p:sp>
          <p:nvSpPr>
            <p:cNvPr id="412" name="Google Shape;412;p54"/>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3" name="Google Shape;413;p54"/>
            <p:cNvGrpSpPr/>
            <p:nvPr/>
          </p:nvGrpSpPr>
          <p:grpSpPr>
            <a:xfrm>
              <a:off x="1229347" y="2182920"/>
              <a:ext cx="6685306" cy="1002265"/>
              <a:chOff x="976268" y="2064936"/>
              <a:chExt cx="6685306" cy="1002265"/>
            </a:xfrm>
          </p:grpSpPr>
          <p:sp>
            <p:nvSpPr>
              <p:cNvPr id="414" name="Google Shape;414;p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17" name="Google Shape;417;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8" name="Google Shape;418;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9" name="Google Shape;419;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0" name="Google Shape;420;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1" name="Google Shape;421;p54"/>
          <p:cNvSpPr>
            <a:spLocks noGrp="1"/>
          </p:cNvSpPr>
          <p:nvPr>
            <p:ph type="pic" idx="5"/>
          </p:nvPr>
        </p:nvSpPr>
        <p:spPr>
          <a:xfrm>
            <a:off x="1460973" y="2631002"/>
            <a:ext cx="539010" cy="538720"/>
          </a:xfrm>
          <a:prstGeom prst="rect">
            <a:avLst/>
          </a:prstGeom>
          <a:noFill/>
          <a:ln>
            <a:noFill/>
          </a:ln>
        </p:spPr>
      </p:sp>
      <p:sp>
        <p:nvSpPr>
          <p:cNvPr id="422" name="Google Shape;422;p54"/>
          <p:cNvSpPr>
            <a:spLocks noGrp="1"/>
          </p:cNvSpPr>
          <p:nvPr>
            <p:ph type="pic" idx="6"/>
          </p:nvPr>
        </p:nvSpPr>
        <p:spPr>
          <a:xfrm>
            <a:off x="4302493" y="2631002"/>
            <a:ext cx="539010" cy="538720"/>
          </a:xfrm>
          <a:prstGeom prst="rect">
            <a:avLst/>
          </a:prstGeom>
          <a:noFill/>
          <a:ln>
            <a:noFill/>
          </a:ln>
        </p:spPr>
      </p:sp>
      <p:sp>
        <p:nvSpPr>
          <p:cNvPr id="423" name="Google Shape;423;p54"/>
          <p:cNvSpPr>
            <a:spLocks noGrp="1"/>
          </p:cNvSpPr>
          <p:nvPr>
            <p:ph type="pic" idx="7"/>
          </p:nvPr>
        </p:nvSpPr>
        <p:spPr>
          <a:xfrm>
            <a:off x="7144013" y="2631002"/>
            <a:ext cx="539010" cy="538720"/>
          </a:xfrm>
          <a:prstGeom prst="rect">
            <a:avLst/>
          </a:prstGeom>
          <a:noFill/>
          <a:ln>
            <a:noFill/>
          </a:ln>
        </p:spPr>
      </p:sp>
      <p:sp>
        <p:nvSpPr>
          <p:cNvPr id="424" name="Google Shape;424;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426"/>
        <p:cNvGrpSpPr/>
        <p:nvPr/>
      </p:nvGrpSpPr>
      <p:grpSpPr>
        <a:xfrm>
          <a:off x="0" y="0"/>
          <a:ext cx="0" cy="0"/>
          <a:chOff x="0" y="0"/>
          <a:chExt cx="0" cy="0"/>
        </a:xfrm>
      </p:grpSpPr>
      <p:pic>
        <p:nvPicPr>
          <p:cNvPr id="427" name="Google Shape;427;p5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28" name="Google Shape;428;p55"/>
          <p:cNvGrpSpPr/>
          <p:nvPr/>
        </p:nvGrpSpPr>
        <p:grpSpPr>
          <a:xfrm>
            <a:off x="0" y="2399230"/>
            <a:ext cx="9144001" cy="2349751"/>
            <a:chOff x="0" y="2182920"/>
            <a:chExt cx="9144001" cy="2349751"/>
          </a:xfrm>
        </p:grpSpPr>
        <p:sp>
          <p:nvSpPr>
            <p:cNvPr id="429" name="Google Shape;429;p55"/>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0" name="Google Shape;430;p55"/>
            <p:cNvGrpSpPr/>
            <p:nvPr/>
          </p:nvGrpSpPr>
          <p:grpSpPr>
            <a:xfrm>
              <a:off x="1229347" y="2182920"/>
              <a:ext cx="6685306" cy="1002265"/>
              <a:chOff x="976268" y="2064936"/>
              <a:chExt cx="6685306" cy="1002265"/>
            </a:xfrm>
          </p:grpSpPr>
          <p:sp>
            <p:nvSpPr>
              <p:cNvPr id="431" name="Google Shape;431;p55"/>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55"/>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55"/>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34" name="Google Shape;434;p5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5" name="Google Shape;435;p5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6" name="Google Shape;436;p5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7" name="Google Shape;437;p5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38" name="Google Shape;438;p55"/>
          <p:cNvSpPr>
            <a:spLocks noGrp="1"/>
          </p:cNvSpPr>
          <p:nvPr>
            <p:ph type="pic" idx="5"/>
          </p:nvPr>
        </p:nvSpPr>
        <p:spPr>
          <a:xfrm>
            <a:off x="1460973" y="2631002"/>
            <a:ext cx="539010" cy="538720"/>
          </a:xfrm>
          <a:prstGeom prst="rect">
            <a:avLst/>
          </a:prstGeom>
          <a:noFill/>
          <a:ln>
            <a:noFill/>
          </a:ln>
        </p:spPr>
      </p:sp>
      <p:sp>
        <p:nvSpPr>
          <p:cNvPr id="439" name="Google Shape;439;p55"/>
          <p:cNvSpPr>
            <a:spLocks noGrp="1"/>
          </p:cNvSpPr>
          <p:nvPr>
            <p:ph type="pic" idx="6"/>
          </p:nvPr>
        </p:nvSpPr>
        <p:spPr>
          <a:xfrm>
            <a:off x="4302493" y="2631002"/>
            <a:ext cx="539010" cy="538720"/>
          </a:xfrm>
          <a:prstGeom prst="rect">
            <a:avLst/>
          </a:prstGeom>
          <a:noFill/>
          <a:ln>
            <a:noFill/>
          </a:ln>
        </p:spPr>
      </p:sp>
      <p:sp>
        <p:nvSpPr>
          <p:cNvPr id="440" name="Google Shape;440;p55"/>
          <p:cNvSpPr>
            <a:spLocks noGrp="1"/>
          </p:cNvSpPr>
          <p:nvPr>
            <p:ph type="pic" idx="7"/>
          </p:nvPr>
        </p:nvSpPr>
        <p:spPr>
          <a:xfrm>
            <a:off x="7144013" y="2631002"/>
            <a:ext cx="539010" cy="538720"/>
          </a:xfrm>
          <a:prstGeom prst="rect">
            <a:avLst/>
          </a:prstGeom>
          <a:noFill/>
          <a:ln>
            <a:noFill/>
          </a:ln>
        </p:spPr>
      </p:sp>
      <p:sp>
        <p:nvSpPr>
          <p:cNvPr id="441" name="Google Shape;441;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43"/>
        <p:cNvGrpSpPr/>
        <p:nvPr/>
      </p:nvGrpSpPr>
      <p:grpSpPr>
        <a:xfrm>
          <a:off x="0" y="0"/>
          <a:ext cx="0" cy="0"/>
          <a:chOff x="0" y="0"/>
          <a:chExt cx="0" cy="0"/>
        </a:xfrm>
      </p:grpSpPr>
      <p:pic>
        <p:nvPicPr>
          <p:cNvPr id="444" name="Google Shape;444;p56"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45" name="Google Shape;445;p56"/>
          <p:cNvGrpSpPr/>
          <p:nvPr/>
        </p:nvGrpSpPr>
        <p:grpSpPr>
          <a:xfrm>
            <a:off x="0" y="2399230"/>
            <a:ext cx="9144001" cy="2349751"/>
            <a:chOff x="0" y="2182920"/>
            <a:chExt cx="9144001" cy="2349751"/>
          </a:xfrm>
        </p:grpSpPr>
        <p:sp>
          <p:nvSpPr>
            <p:cNvPr id="446" name="Google Shape;446;p56"/>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7" name="Google Shape;447;p56"/>
            <p:cNvGrpSpPr/>
            <p:nvPr/>
          </p:nvGrpSpPr>
          <p:grpSpPr>
            <a:xfrm>
              <a:off x="1229347" y="2182920"/>
              <a:ext cx="6685306" cy="1002265"/>
              <a:chOff x="976268" y="2064936"/>
              <a:chExt cx="6685306" cy="1002265"/>
            </a:xfrm>
          </p:grpSpPr>
          <p:sp>
            <p:nvSpPr>
              <p:cNvPr id="448" name="Google Shape;448;p56"/>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9" name="Google Shape;449;p56"/>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56"/>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51" name="Google Shape;451;p56"/>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2" name="Google Shape;452;p56"/>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3" name="Google Shape;453;p56"/>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4" name="Google Shape;454;p56"/>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5" name="Google Shape;455;p56"/>
          <p:cNvSpPr>
            <a:spLocks noGrp="1"/>
          </p:cNvSpPr>
          <p:nvPr>
            <p:ph type="pic" idx="5"/>
          </p:nvPr>
        </p:nvSpPr>
        <p:spPr>
          <a:xfrm>
            <a:off x="1460973" y="2631002"/>
            <a:ext cx="539010" cy="538720"/>
          </a:xfrm>
          <a:prstGeom prst="rect">
            <a:avLst/>
          </a:prstGeom>
          <a:noFill/>
          <a:ln>
            <a:noFill/>
          </a:ln>
        </p:spPr>
      </p:sp>
      <p:sp>
        <p:nvSpPr>
          <p:cNvPr id="456" name="Google Shape;456;p56"/>
          <p:cNvSpPr>
            <a:spLocks noGrp="1"/>
          </p:cNvSpPr>
          <p:nvPr>
            <p:ph type="pic" idx="6"/>
          </p:nvPr>
        </p:nvSpPr>
        <p:spPr>
          <a:xfrm>
            <a:off x="4302493" y="2631002"/>
            <a:ext cx="539010" cy="538720"/>
          </a:xfrm>
          <a:prstGeom prst="rect">
            <a:avLst/>
          </a:prstGeom>
          <a:noFill/>
          <a:ln>
            <a:noFill/>
          </a:ln>
        </p:spPr>
      </p:sp>
      <p:sp>
        <p:nvSpPr>
          <p:cNvPr id="457" name="Google Shape;457;p56"/>
          <p:cNvSpPr>
            <a:spLocks noGrp="1"/>
          </p:cNvSpPr>
          <p:nvPr>
            <p:ph type="pic" idx="7"/>
          </p:nvPr>
        </p:nvSpPr>
        <p:spPr>
          <a:xfrm>
            <a:off x="7144013" y="2631002"/>
            <a:ext cx="539010" cy="538720"/>
          </a:xfrm>
          <a:prstGeom prst="rect">
            <a:avLst/>
          </a:prstGeom>
          <a:noFill/>
          <a:ln>
            <a:noFill/>
          </a:ln>
        </p:spPr>
      </p:sp>
      <p:sp>
        <p:nvSpPr>
          <p:cNvPr id="458" name="Google Shape;458;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60"/>
        <p:cNvGrpSpPr/>
        <p:nvPr/>
      </p:nvGrpSpPr>
      <p:grpSpPr>
        <a:xfrm>
          <a:off x="0" y="0"/>
          <a:ext cx="0" cy="0"/>
          <a:chOff x="0" y="0"/>
          <a:chExt cx="0" cy="0"/>
        </a:xfrm>
      </p:grpSpPr>
      <p:pic>
        <p:nvPicPr>
          <p:cNvPr id="461" name="Google Shape;461;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62" name="Google Shape;462;p57"/>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3" name="Google Shape;463;p57"/>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64" name="Google Shape;464;p57"/>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57"/>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57"/>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57"/>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57"/>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9" name="Google Shape;469;p57"/>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57"/>
          <p:cNvSpPr>
            <a:spLocks noGrp="1"/>
          </p:cNvSpPr>
          <p:nvPr>
            <p:ph type="pic" idx="4"/>
          </p:nvPr>
        </p:nvSpPr>
        <p:spPr>
          <a:xfrm>
            <a:off x="1324089" y="1830915"/>
            <a:ext cx="482600" cy="482600"/>
          </a:xfrm>
          <a:prstGeom prst="rect">
            <a:avLst/>
          </a:prstGeom>
          <a:noFill/>
          <a:ln>
            <a:noFill/>
          </a:ln>
        </p:spPr>
      </p:sp>
      <p:sp>
        <p:nvSpPr>
          <p:cNvPr id="471" name="Google Shape;471;p57"/>
          <p:cNvSpPr>
            <a:spLocks noGrp="1"/>
          </p:cNvSpPr>
          <p:nvPr>
            <p:ph type="pic" idx="5"/>
          </p:nvPr>
        </p:nvSpPr>
        <p:spPr>
          <a:xfrm>
            <a:off x="4330701" y="1830915"/>
            <a:ext cx="482600" cy="482600"/>
          </a:xfrm>
          <a:prstGeom prst="rect">
            <a:avLst/>
          </a:prstGeom>
          <a:noFill/>
          <a:ln>
            <a:noFill/>
          </a:ln>
        </p:spPr>
      </p:sp>
      <p:sp>
        <p:nvSpPr>
          <p:cNvPr id="472" name="Google Shape;472;p57"/>
          <p:cNvSpPr>
            <a:spLocks noGrp="1"/>
          </p:cNvSpPr>
          <p:nvPr>
            <p:ph type="pic" idx="6"/>
          </p:nvPr>
        </p:nvSpPr>
        <p:spPr>
          <a:xfrm>
            <a:off x="7337312" y="1830915"/>
            <a:ext cx="482600" cy="482600"/>
          </a:xfrm>
          <a:prstGeom prst="rect">
            <a:avLst/>
          </a:prstGeom>
          <a:noFill/>
          <a:ln>
            <a:noFill/>
          </a:ln>
        </p:spPr>
      </p:sp>
      <p:sp>
        <p:nvSpPr>
          <p:cNvPr id="473" name="Google Shape;473;p57"/>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57"/>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57"/>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78"/>
        <p:cNvGrpSpPr/>
        <p:nvPr/>
      </p:nvGrpSpPr>
      <p:grpSpPr>
        <a:xfrm>
          <a:off x="0" y="0"/>
          <a:ext cx="0" cy="0"/>
          <a:chOff x="0" y="0"/>
          <a:chExt cx="0" cy="0"/>
        </a:xfrm>
      </p:grpSpPr>
      <p:pic>
        <p:nvPicPr>
          <p:cNvPr id="479" name="Google Shape;479;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80" name="Google Shape;480;p58"/>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1" name="Google Shape;481;p58"/>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82" name="Google Shape;482;p58"/>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3" name="Google Shape;483;p58"/>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 name="Google Shape;484;p58"/>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5" name="Google Shape;485;p58"/>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8"/>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7" name="Google Shape;487;p58"/>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58"/>
          <p:cNvSpPr>
            <a:spLocks noGrp="1"/>
          </p:cNvSpPr>
          <p:nvPr>
            <p:ph type="pic" idx="4"/>
          </p:nvPr>
        </p:nvSpPr>
        <p:spPr>
          <a:xfrm>
            <a:off x="1324089" y="1830915"/>
            <a:ext cx="482600" cy="482600"/>
          </a:xfrm>
          <a:prstGeom prst="rect">
            <a:avLst/>
          </a:prstGeom>
          <a:noFill/>
          <a:ln>
            <a:noFill/>
          </a:ln>
        </p:spPr>
      </p:sp>
      <p:sp>
        <p:nvSpPr>
          <p:cNvPr id="489" name="Google Shape;489;p58"/>
          <p:cNvSpPr>
            <a:spLocks noGrp="1"/>
          </p:cNvSpPr>
          <p:nvPr>
            <p:ph type="pic" idx="5"/>
          </p:nvPr>
        </p:nvSpPr>
        <p:spPr>
          <a:xfrm>
            <a:off x="4330701" y="1830915"/>
            <a:ext cx="482600" cy="482600"/>
          </a:xfrm>
          <a:prstGeom prst="rect">
            <a:avLst/>
          </a:prstGeom>
          <a:noFill/>
          <a:ln>
            <a:noFill/>
          </a:ln>
        </p:spPr>
      </p:sp>
      <p:sp>
        <p:nvSpPr>
          <p:cNvPr id="490" name="Google Shape;490;p58"/>
          <p:cNvSpPr>
            <a:spLocks noGrp="1"/>
          </p:cNvSpPr>
          <p:nvPr>
            <p:ph type="pic" idx="6"/>
          </p:nvPr>
        </p:nvSpPr>
        <p:spPr>
          <a:xfrm>
            <a:off x="7337312" y="1830915"/>
            <a:ext cx="482600" cy="482600"/>
          </a:xfrm>
          <a:prstGeom prst="rect">
            <a:avLst/>
          </a:prstGeom>
          <a:noFill/>
          <a:ln>
            <a:noFill/>
          </a:ln>
        </p:spPr>
      </p:sp>
      <p:sp>
        <p:nvSpPr>
          <p:cNvPr id="491" name="Google Shape;491;p58"/>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58"/>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58"/>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96"/>
        <p:cNvGrpSpPr/>
        <p:nvPr/>
      </p:nvGrpSpPr>
      <p:grpSpPr>
        <a:xfrm>
          <a:off x="0" y="0"/>
          <a:ext cx="0" cy="0"/>
          <a:chOff x="0" y="0"/>
          <a:chExt cx="0" cy="0"/>
        </a:xfrm>
      </p:grpSpPr>
      <p:pic>
        <p:nvPicPr>
          <p:cNvPr id="497" name="Google Shape;497;p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98" name="Google Shape;498;p59"/>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99" name="Google Shape;499;p59"/>
          <p:cNvGrpSpPr/>
          <p:nvPr/>
        </p:nvGrpSpPr>
        <p:grpSpPr>
          <a:xfrm>
            <a:off x="865742" y="1720353"/>
            <a:ext cx="7412516" cy="894818"/>
            <a:chOff x="865742" y="1720353"/>
            <a:chExt cx="7412516" cy="894818"/>
          </a:xfrm>
        </p:grpSpPr>
        <p:grpSp>
          <p:nvGrpSpPr>
            <p:cNvPr id="500" name="Google Shape;500;p59"/>
            <p:cNvGrpSpPr/>
            <p:nvPr/>
          </p:nvGrpSpPr>
          <p:grpSpPr>
            <a:xfrm>
              <a:off x="3119411" y="1720353"/>
              <a:ext cx="651510" cy="894818"/>
              <a:chOff x="2980317" y="2014294"/>
              <a:chExt cx="651510" cy="894818"/>
            </a:xfrm>
          </p:grpSpPr>
          <p:cxnSp>
            <p:nvCxnSpPr>
              <p:cNvPr id="501" name="Google Shape;501;p59"/>
              <p:cNvCxnSpPr>
                <a:endCxn id="50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03" name="Google Shape;503;p59"/>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2" name="Google Shape;502;p59"/>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504" name="Google Shape;504;p59"/>
            <p:cNvGrpSpPr/>
            <p:nvPr/>
          </p:nvGrpSpPr>
          <p:grpSpPr>
            <a:xfrm>
              <a:off x="5373080" y="1720353"/>
              <a:ext cx="651510" cy="894818"/>
              <a:chOff x="5071929" y="2014294"/>
              <a:chExt cx="651510" cy="894818"/>
            </a:xfrm>
          </p:grpSpPr>
          <p:cxnSp>
            <p:nvCxnSpPr>
              <p:cNvPr id="505" name="Google Shape;505;p59"/>
              <p:cNvCxnSpPr>
                <a:endCxn id="50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07" name="Google Shape;507;p59"/>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6" name="Google Shape;506;p59"/>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508" name="Google Shape;508;p59"/>
            <p:cNvGrpSpPr/>
            <p:nvPr/>
          </p:nvGrpSpPr>
          <p:grpSpPr>
            <a:xfrm>
              <a:off x="7626748" y="1720353"/>
              <a:ext cx="651510" cy="894818"/>
              <a:chOff x="7469822" y="2014294"/>
              <a:chExt cx="651510" cy="894818"/>
            </a:xfrm>
          </p:grpSpPr>
          <p:cxnSp>
            <p:nvCxnSpPr>
              <p:cNvPr id="509" name="Google Shape;509;p59"/>
              <p:cNvCxnSpPr>
                <a:endCxn id="51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1" name="Google Shape;511;p59"/>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0" name="Google Shape;510;p59"/>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512" name="Google Shape;512;p59"/>
            <p:cNvGrpSpPr/>
            <p:nvPr/>
          </p:nvGrpSpPr>
          <p:grpSpPr>
            <a:xfrm>
              <a:off x="865742" y="1720353"/>
              <a:ext cx="651510" cy="894818"/>
              <a:chOff x="888704" y="2014294"/>
              <a:chExt cx="651510" cy="894818"/>
            </a:xfrm>
          </p:grpSpPr>
          <p:cxnSp>
            <p:nvCxnSpPr>
              <p:cNvPr id="513" name="Google Shape;513;p59"/>
              <p:cNvCxnSpPr>
                <a:endCxn id="51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515" name="Google Shape;515;p59"/>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14" name="Google Shape;514;p59"/>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516" name="Google Shape;516;p59"/>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59"/>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59"/>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59"/>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59"/>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1" name="Google Shape;521;p59"/>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59"/>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3" name="Google Shape;523;p59"/>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4" name="Google Shape;524;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526"/>
        <p:cNvGrpSpPr/>
        <p:nvPr/>
      </p:nvGrpSpPr>
      <p:grpSpPr>
        <a:xfrm>
          <a:off x="0" y="0"/>
          <a:ext cx="0" cy="0"/>
          <a:chOff x="0" y="0"/>
          <a:chExt cx="0" cy="0"/>
        </a:xfrm>
      </p:grpSpPr>
      <p:pic>
        <p:nvPicPr>
          <p:cNvPr id="527" name="Google Shape;527;p6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28" name="Google Shape;528;p60"/>
          <p:cNvGrpSpPr/>
          <p:nvPr/>
        </p:nvGrpSpPr>
        <p:grpSpPr>
          <a:xfrm>
            <a:off x="1114581" y="3141131"/>
            <a:ext cx="175260" cy="1120085"/>
            <a:chOff x="973176" y="3197693"/>
            <a:chExt cx="175260" cy="1120085"/>
          </a:xfrm>
        </p:grpSpPr>
        <p:sp>
          <p:nvSpPr>
            <p:cNvPr id="529" name="Google Shape;529;p60"/>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0" name="Google Shape;530;p60"/>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31" name="Google Shape;531;p60"/>
          <p:cNvGrpSpPr/>
          <p:nvPr/>
        </p:nvGrpSpPr>
        <p:grpSpPr>
          <a:xfrm>
            <a:off x="5033439" y="1436374"/>
            <a:ext cx="175260" cy="1120085"/>
            <a:chOff x="4892034" y="1492936"/>
            <a:chExt cx="175260" cy="1120085"/>
          </a:xfrm>
        </p:grpSpPr>
        <p:sp>
          <p:nvSpPr>
            <p:cNvPr id="532" name="Google Shape;532;p60"/>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3" name="Google Shape;533;p60"/>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534" name="Google Shape;534;p60"/>
          <p:cNvGrpSpPr/>
          <p:nvPr/>
        </p:nvGrpSpPr>
        <p:grpSpPr>
          <a:xfrm>
            <a:off x="1114581" y="1436374"/>
            <a:ext cx="175260" cy="1120085"/>
            <a:chOff x="973176" y="1492936"/>
            <a:chExt cx="175260" cy="1120085"/>
          </a:xfrm>
        </p:grpSpPr>
        <p:cxnSp>
          <p:nvCxnSpPr>
            <p:cNvPr id="535" name="Google Shape;535;p60"/>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536" name="Google Shape;536;p60"/>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37" name="Google Shape;537;p60"/>
          <p:cNvGrpSpPr/>
          <p:nvPr/>
        </p:nvGrpSpPr>
        <p:grpSpPr>
          <a:xfrm>
            <a:off x="5033439" y="3141131"/>
            <a:ext cx="175260" cy="1120085"/>
            <a:chOff x="4892034" y="3197693"/>
            <a:chExt cx="175260" cy="1120085"/>
          </a:xfrm>
        </p:grpSpPr>
        <p:cxnSp>
          <p:nvCxnSpPr>
            <p:cNvPr id="538" name="Google Shape;538;p60"/>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539" name="Google Shape;539;p60"/>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40" name="Google Shape;540;p60"/>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60"/>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60"/>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60"/>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60"/>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5" name="Google Shape;545;p60"/>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6" name="Google Shape;546;p60"/>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7" name="Google Shape;547;p60"/>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8" name="Google Shape;548;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50"/>
        <p:cNvGrpSpPr/>
        <p:nvPr/>
      </p:nvGrpSpPr>
      <p:grpSpPr>
        <a:xfrm>
          <a:off x="0" y="0"/>
          <a:ext cx="0" cy="0"/>
          <a:chOff x="0" y="0"/>
          <a:chExt cx="0" cy="0"/>
        </a:xfrm>
      </p:grpSpPr>
      <p:pic>
        <p:nvPicPr>
          <p:cNvPr id="551" name="Google Shape;551;p61"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52" name="Google Shape;552;p61"/>
          <p:cNvGrpSpPr/>
          <p:nvPr/>
        </p:nvGrpSpPr>
        <p:grpSpPr>
          <a:xfrm>
            <a:off x="270520" y="225967"/>
            <a:ext cx="175260" cy="2964623"/>
            <a:chOff x="270520" y="1140367"/>
            <a:chExt cx="175260" cy="2964623"/>
          </a:xfrm>
        </p:grpSpPr>
        <p:grpSp>
          <p:nvGrpSpPr>
            <p:cNvPr id="553" name="Google Shape;553;p61"/>
            <p:cNvGrpSpPr/>
            <p:nvPr/>
          </p:nvGrpSpPr>
          <p:grpSpPr>
            <a:xfrm>
              <a:off x="270520" y="2780648"/>
              <a:ext cx="175260" cy="1324342"/>
              <a:chOff x="129115" y="2837210"/>
              <a:chExt cx="175260" cy="1324342"/>
            </a:xfrm>
          </p:grpSpPr>
          <p:sp>
            <p:nvSpPr>
              <p:cNvPr id="554" name="Google Shape;554;p61"/>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55" name="Google Shape;555;p61"/>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56" name="Google Shape;556;p61"/>
            <p:cNvGrpSpPr/>
            <p:nvPr/>
          </p:nvGrpSpPr>
          <p:grpSpPr>
            <a:xfrm>
              <a:off x="270520" y="1140367"/>
              <a:ext cx="175260" cy="1310953"/>
              <a:chOff x="129115" y="1196929"/>
              <a:chExt cx="175260" cy="1310953"/>
            </a:xfrm>
          </p:grpSpPr>
          <p:cxnSp>
            <p:nvCxnSpPr>
              <p:cNvPr id="557" name="Google Shape;557;p61"/>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58" name="Google Shape;558;p61"/>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59" name="Google Shape;559;p61"/>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60" name="Google Shape;560;p6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61" name="Google Shape;561;p61"/>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62" name="Google Shape;562;p61"/>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63"/>
        <p:cNvGrpSpPr/>
        <p:nvPr/>
      </p:nvGrpSpPr>
      <p:grpSpPr>
        <a:xfrm>
          <a:off x="0" y="0"/>
          <a:ext cx="0" cy="0"/>
          <a:chOff x="0" y="0"/>
          <a:chExt cx="0" cy="0"/>
        </a:xfrm>
      </p:grpSpPr>
      <p:pic>
        <p:nvPicPr>
          <p:cNvPr id="564" name="Google Shape;564;p62"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65" name="Google Shape;565;p62"/>
          <p:cNvGrpSpPr/>
          <p:nvPr/>
        </p:nvGrpSpPr>
        <p:grpSpPr>
          <a:xfrm>
            <a:off x="270520" y="225967"/>
            <a:ext cx="175260" cy="2964623"/>
            <a:chOff x="270520" y="1140367"/>
            <a:chExt cx="175260" cy="2964623"/>
          </a:xfrm>
        </p:grpSpPr>
        <p:grpSp>
          <p:nvGrpSpPr>
            <p:cNvPr id="566" name="Google Shape;566;p62"/>
            <p:cNvGrpSpPr/>
            <p:nvPr/>
          </p:nvGrpSpPr>
          <p:grpSpPr>
            <a:xfrm>
              <a:off x="270520" y="2780648"/>
              <a:ext cx="175260" cy="1324342"/>
              <a:chOff x="129115" y="2837210"/>
              <a:chExt cx="175260" cy="1324342"/>
            </a:xfrm>
          </p:grpSpPr>
          <p:sp>
            <p:nvSpPr>
              <p:cNvPr id="567" name="Google Shape;567;p62"/>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68" name="Google Shape;568;p62"/>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69" name="Google Shape;569;p62"/>
            <p:cNvGrpSpPr/>
            <p:nvPr/>
          </p:nvGrpSpPr>
          <p:grpSpPr>
            <a:xfrm>
              <a:off x="270520" y="1140367"/>
              <a:ext cx="175260" cy="1310953"/>
              <a:chOff x="129115" y="1196929"/>
              <a:chExt cx="175260" cy="1310953"/>
            </a:xfrm>
          </p:grpSpPr>
          <p:cxnSp>
            <p:nvCxnSpPr>
              <p:cNvPr id="570" name="Google Shape;570;p62"/>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71" name="Google Shape;571;p62"/>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72" name="Google Shape;572;p62"/>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3" name="Google Shape;573;p62"/>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4" name="Google Shape;574;p62"/>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5" name="Google Shape;575;p62"/>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76"/>
        <p:cNvGrpSpPr/>
        <p:nvPr/>
      </p:nvGrpSpPr>
      <p:grpSpPr>
        <a:xfrm>
          <a:off x="0" y="0"/>
          <a:ext cx="0" cy="0"/>
          <a:chOff x="0" y="0"/>
          <a:chExt cx="0" cy="0"/>
        </a:xfrm>
      </p:grpSpPr>
      <p:pic>
        <p:nvPicPr>
          <p:cNvPr id="577" name="Google Shape;577;p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78" name="Google Shape;578;p63"/>
          <p:cNvGrpSpPr/>
          <p:nvPr/>
        </p:nvGrpSpPr>
        <p:grpSpPr>
          <a:xfrm>
            <a:off x="240067" y="2283802"/>
            <a:ext cx="8663867" cy="930794"/>
            <a:chOff x="198438" y="775483"/>
            <a:chExt cx="8634888" cy="927681"/>
          </a:xfrm>
        </p:grpSpPr>
        <p:pic>
          <p:nvPicPr>
            <p:cNvPr id="579" name="Google Shape;579;p63"/>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80" name="Google Shape;580;p63"/>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81" name="Google Shape;581;p63"/>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82" name="Google Shape;582;p63"/>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83" name="Google Shape;583;p63"/>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84" name="Google Shape;584;p63"/>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5" name="Google Shape;585;p63"/>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6" name="Google Shape;586;p63"/>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7" name="Google Shape;587;p63"/>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8" name="Google Shape;588;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9" name="Google Shape;589;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90"/>
        <p:cNvGrpSpPr/>
        <p:nvPr/>
      </p:nvGrpSpPr>
      <p:grpSpPr>
        <a:xfrm>
          <a:off x="0" y="0"/>
          <a:ext cx="0" cy="0"/>
          <a:chOff x="0" y="0"/>
          <a:chExt cx="0" cy="0"/>
        </a:xfrm>
      </p:grpSpPr>
      <p:pic>
        <p:nvPicPr>
          <p:cNvPr id="591" name="Google Shape;591;p6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2" name="Google Shape;592;p64"/>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Google Shape;593;p64"/>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Google Shape;594;p64"/>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p64"/>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p64"/>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4"/>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64"/>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64"/>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64"/>
          <p:cNvSpPr>
            <a:spLocks noGrp="1"/>
          </p:cNvSpPr>
          <p:nvPr>
            <p:ph type="pic" idx="5"/>
          </p:nvPr>
        </p:nvSpPr>
        <p:spPr>
          <a:xfrm>
            <a:off x="784630" y="1640956"/>
            <a:ext cx="931297" cy="930794"/>
          </a:xfrm>
          <a:prstGeom prst="rect">
            <a:avLst/>
          </a:prstGeom>
          <a:noFill/>
          <a:ln>
            <a:noFill/>
          </a:ln>
        </p:spPr>
      </p:sp>
      <p:sp>
        <p:nvSpPr>
          <p:cNvPr id="601" name="Google Shape;601;p64"/>
          <p:cNvSpPr>
            <a:spLocks noGrp="1"/>
          </p:cNvSpPr>
          <p:nvPr>
            <p:ph type="pic" idx="6"/>
          </p:nvPr>
        </p:nvSpPr>
        <p:spPr>
          <a:xfrm>
            <a:off x="5150215" y="1640956"/>
            <a:ext cx="931297" cy="930794"/>
          </a:xfrm>
          <a:prstGeom prst="rect">
            <a:avLst/>
          </a:prstGeom>
          <a:noFill/>
          <a:ln>
            <a:noFill/>
          </a:ln>
        </p:spPr>
      </p:sp>
      <p:sp>
        <p:nvSpPr>
          <p:cNvPr id="602" name="Google Shape;602;p64"/>
          <p:cNvSpPr>
            <a:spLocks noGrp="1"/>
          </p:cNvSpPr>
          <p:nvPr>
            <p:ph type="pic" idx="7"/>
          </p:nvPr>
        </p:nvSpPr>
        <p:spPr>
          <a:xfrm>
            <a:off x="784630" y="3302767"/>
            <a:ext cx="931297" cy="930794"/>
          </a:xfrm>
          <a:prstGeom prst="rect">
            <a:avLst/>
          </a:prstGeom>
          <a:noFill/>
          <a:ln>
            <a:noFill/>
          </a:ln>
        </p:spPr>
      </p:sp>
      <p:sp>
        <p:nvSpPr>
          <p:cNvPr id="603" name="Google Shape;603;p64"/>
          <p:cNvSpPr>
            <a:spLocks noGrp="1"/>
          </p:cNvSpPr>
          <p:nvPr>
            <p:ph type="pic" idx="8"/>
          </p:nvPr>
        </p:nvSpPr>
        <p:spPr>
          <a:xfrm>
            <a:off x="5150215" y="3302767"/>
            <a:ext cx="931297" cy="930794"/>
          </a:xfrm>
          <a:prstGeom prst="rect">
            <a:avLst/>
          </a:prstGeom>
          <a:noFill/>
          <a:ln>
            <a:noFill/>
          </a:ln>
        </p:spPr>
      </p:sp>
      <p:sp>
        <p:nvSpPr>
          <p:cNvPr id="604" name="Google Shape;604;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606"/>
        <p:cNvGrpSpPr/>
        <p:nvPr/>
      </p:nvGrpSpPr>
      <p:grpSpPr>
        <a:xfrm>
          <a:off x="0" y="0"/>
          <a:ext cx="0" cy="0"/>
          <a:chOff x="0" y="0"/>
          <a:chExt cx="0" cy="0"/>
        </a:xfrm>
      </p:grpSpPr>
      <p:pic>
        <p:nvPicPr>
          <p:cNvPr id="607" name="Google Shape;607;p6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608" name="Google Shape;608;p65"/>
          <p:cNvGrpSpPr/>
          <p:nvPr/>
        </p:nvGrpSpPr>
        <p:grpSpPr>
          <a:xfrm>
            <a:off x="0" y="2399230"/>
            <a:ext cx="9144001" cy="2349751"/>
            <a:chOff x="0" y="2182920"/>
            <a:chExt cx="9144001" cy="2349751"/>
          </a:xfrm>
        </p:grpSpPr>
        <p:sp>
          <p:nvSpPr>
            <p:cNvPr id="609" name="Google Shape;609;p65"/>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0" name="Google Shape;610;p65"/>
            <p:cNvGrpSpPr/>
            <p:nvPr/>
          </p:nvGrpSpPr>
          <p:grpSpPr>
            <a:xfrm>
              <a:off x="1229347" y="2182920"/>
              <a:ext cx="6685306" cy="1002265"/>
              <a:chOff x="976268" y="2064936"/>
              <a:chExt cx="6685306" cy="1002265"/>
            </a:xfrm>
          </p:grpSpPr>
          <p:sp>
            <p:nvSpPr>
              <p:cNvPr id="611" name="Google Shape;611;p65"/>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2" name="Google Shape;612;p65"/>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3" name="Google Shape;613;p65"/>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614" name="Google Shape;614;p65"/>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65"/>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65"/>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5"/>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65"/>
          <p:cNvSpPr>
            <a:spLocks noGrp="1"/>
          </p:cNvSpPr>
          <p:nvPr>
            <p:ph type="pic" idx="5"/>
          </p:nvPr>
        </p:nvSpPr>
        <p:spPr>
          <a:xfrm>
            <a:off x="1460973" y="2631002"/>
            <a:ext cx="539010" cy="538720"/>
          </a:xfrm>
          <a:prstGeom prst="rect">
            <a:avLst/>
          </a:prstGeom>
          <a:noFill/>
          <a:ln>
            <a:noFill/>
          </a:ln>
        </p:spPr>
      </p:sp>
      <p:sp>
        <p:nvSpPr>
          <p:cNvPr id="619" name="Google Shape;619;p65"/>
          <p:cNvSpPr>
            <a:spLocks noGrp="1"/>
          </p:cNvSpPr>
          <p:nvPr>
            <p:ph type="pic" idx="6"/>
          </p:nvPr>
        </p:nvSpPr>
        <p:spPr>
          <a:xfrm>
            <a:off x="4302493" y="2631002"/>
            <a:ext cx="539010" cy="538720"/>
          </a:xfrm>
          <a:prstGeom prst="rect">
            <a:avLst/>
          </a:prstGeom>
          <a:noFill/>
          <a:ln>
            <a:noFill/>
          </a:ln>
        </p:spPr>
      </p:sp>
      <p:sp>
        <p:nvSpPr>
          <p:cNvPr id="620" name="Google Shape;620;p65"/>
          <p:cNvSpPr>
            <a:spLocks noGrp="1"/>
          </p:cNvSpPr>
          <p:nvPr>
            <p:ph type="pic" idx="7"/>
          </p:nvPr>
        </p:nvSpPr>
        <p:spPr>
          <a:xfrm>
            <a:off x="7144013" y="2631002"/>
            <a:ext cx="539010" cy="538720"/>
          </a:xfrm>
          <a:prstGeom prst="rect">
            <a:avLst/>
          </a:prstGeom>
          <a:noFill/>
          <a:ln>
            <a:noFill/>
          </a:ln>
        </p:spPr>
      </p:sp>
      <p:sp>
        <p:nvSpPr>
          <p:cNvPr id="621" name="Google Shape;621;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623"/>
        <p:cNvGrpSpPr/>
        <p:nvPr/>
      </p:nvGrpSpPr>
      <p:grpSpPr>
        <a:xfrm>
          <a:off x="0" y="0"/>
          <a:ext cx="0" cy="0"/>
          <a:chOff x="0" y="0"/>
          <a:chExt cx="0" cy="0"/>
        </a:xfrm>
      </p:grpSpPr>
      <p:grpSp>
        <p:nvGrpSpPr>
          <p:cNvPr id="624" name="Google Shape;624;p66"/>
          <p:cNvGrpSpPr/>
          <p:nvPr/>
        </p:nvGrpSpPr>
        <p:grpSpPr>
          <a:xfrm>
            <a:off x="3138739" y="1728182"/>
            <a:ext cx="2866522" cy="2848912"/>
            <a:chOff x="-15798" y="0"/>
            <a:chExt cx="2571596" cy="2555798"/>
          </a:xfrm>
        </p:grpSpPr>
        <p:sp>
          <p:nvSpPr>
            <p:cNvPr id="625" name="Google Shape;625;p66"/>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26" name="Google Shape;626;p66"/>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27" name="Google Shape;627;p66"/>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28" name="Google Shape;628;p66"/>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29" name="Google Shape;629;p66"/>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30" name="Google Shape;630;p66"/>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66"/>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66"/>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66"/>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66"/>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66"/>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6" name="Google Shape;636;p66"/>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7" name="Google Shape;637;p66"/>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8" name="Google Shape;638;p66"/>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9" name="Google Shape;639;p66"/>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0" name="Google Shape;640;p66"/>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1" name="Google Shape;641;p66"/>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2" name="Google Shape;642;p66"/>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643"/>
        <p:cNvGrpSpPr/>
        <p:nvPr/>
      </p:nvGrpSpPr>
      <p:grpSpPr>
        <a:xfrm>
          <a:off x="0" y="0"/>
          <a:ext cx="0" cy="0"/>
          <a:chOff x="0" y="0"/>
          <a:chExt cx="0" cy="0"/>
        </a:xfrm>
      </p:grpSpPr>
      <p:grpSp>
        <p:nvGrpSpPr>
          <p:cNvPr id="644" name="Google Shape;644;p67"/>
          <p:cNvGrpSpPr/>
          <p:nvPr/>
        </p:nvGrpSpPr>
        <p:grpSpPr>
          <a:xfrm>
            <a:off x="3138739" y="1728182"/>
            <a:ext cx="2866522" cy="2848912"/>
            <a:chOff x="-15798" y="0"/>
            <a:chExt cx="2571596" cy="2555798"/>
          </a:xfrm>
        </p:grpSpPr>
        <p:sp>
          <p:nvSpPr>
            <p:cNvPr id="645" name="Google Shape;645;p67"/>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6" name="Google Shape;646;p67"/>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7" name="Google Shape;647;p67"/>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48" name="Google Shape;648;p67"/>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49" name="Google Shape;649;p67"/>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50" name="Google Shape;650;p67"/>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1" name="Google Shape;651;p67"/>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2" name="Google Shape;652;p67"/>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3" name="Google Shape;653;p67"/>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4" name="Google Shape;654;p67"/>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5" name="Google Shape;655;p67"/>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6" name="Google Shape;656;p67"/>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7" name="Google Shape;657;p67"/>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8" name="Google Shape;658;p67"/>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9" name="Google Shape;659;p67"/>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0" name="Google Shape;660;p67"/>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1" name="Google Shape;661;p67"/>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62" name="Google Shape;662;p67"/>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63"/>
        <p:cNvGrpSpPr/>
        <p:nvPr/>
      </p:nvGrpSpPr>
      <p:grpSpPr>
        <a:xfrm>
          <a:off x="0" y="0"/>
          <a:ext cx="0" cy="0"/>
          <a:chOff x="0" y="0"/>
          <a:chExt cx="0" cy="0"/>
        </a:xfrm>
      </p:grpSpPr>
      <p:pic>
        <p:nvPicPr>
          <p:cNvPr id="664" name="Google Shape;664;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65" name="Google Shape;665;p68"/>
          <p:cNvGrpSpPr/>
          <p:nvPr/>
        </p:nvGrpSpPr>
        <p:grpSpPr>
          <a:xfrm>
            <a:off x="2525214" y="825411"/>
            <a:ext cx="4093572" cy="4069088"/>
            <a:chOff x="2519466" y="821088"/>
            <a:chExt cx="4348428" cy="4322420"/>
          </a:xfrm>
        </p:grpSpPr>
        <p:sp>
          <p:nvSpPr>
            <p:cNvPr id="666" name="Google Shape;666;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7" name="Google Shape;667;p6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8" name="Google Shape;668;p6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69" name="Google Shape;669;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0" name="Google Shape;670;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71" name="Google Shape;671;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72" name="Google Shape;672;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3" name="Google Shape;673;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4" name="Google Shape;674;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5" name="Google Shape;675;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Google Shape;677;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78"/>
        <p:cNvGrpSpPr/>
        <p:nvPr/>
      </p:nvGrpSpPr>
      <p:grpSpPr>
        <a:xfrm>
          <a:off x="0" y="0"/>
          <a:ext cx="0" cy="0"/>
          <a:chOff x="0" y="0"/>
          <a:chExt cx="0" cy="0"/>
        </a:xfrm>
      </p:grpSpPr>
      <p:pic>
        <p:nvPicPr>
          <p:cNvPr id="679" name="Google Shape;679;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80" name="Google Shape;680;p69"/>
          <p:cNvGrpSpPr/>
          <p:nvPr/>
        </p:nvGrpSpPr>
        <p:grpSpPr>
          <a:xfrm>
            <a:off x="2525214" y="825411"/>
            <a:ext cx="4093572" cy="4069088"/>
            <a:chOff x="2519466" y="821088"/>
            <a:chExt cx="4348428" cy="4322420"/>
          </a:xfrm>
        </p:grpSpPr>
        <p:sp>
          <p:nvSpPr>
            <p:cNvPr id="681" name="Google Shape;681;p69"/>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2" name="Google Shape;682;p69"/>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3" name="Google Shape;683;p69"/>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4" name="Google Shape;684;p69"/>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5" name="Google Shape;685;p69"/>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86" name="Google Shape;686;p69"/>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87" name="Google Shape;687;p69"/>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8" name="Google Shape;688;p69"/>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9" name="Google Shape;689;p69"/>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0" name="Google Shape;690;p69"/>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1" name="Google Shape;691;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93"/>
        <p:cNvGrpSpPr/>
        <p:nvPr/>
      </p:nvGrpSpPr>
      <p:grpSpPr>
        <a:xfrm>
          <a:off x="0" y="0"/>
          <a:ext cx="0" cy="0"/>
          <a:chOff x="0" y="0"/>
          <a:chExt cx="0" cy="0"/>
        </a:xfrm>
      </p:grpSpPr>
      <p:pic>
        <p:nvPicPr>
          <p:cNvPr id="694" name="Google Shape;694;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5" name="Google Shape;695;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7" name="Google Shape;697;p70"/>
          <p:cNvGrpSpPr/>
          <p:nvPr/>
        </p:nvGrpSpPr>
        <p:grpSpPr>
          <a:xfrm>
            <a:off x="881517" y="2193743"/>
            <a:ext cx="397892" cy="646462"/>
            <a:chOff x="1400864" y="1624076"/>
            <a:chExt cx="560368" cy="910439"/>
          </a:xfrm>
        </p:grpSpPr>
        <p:grpSp>
          <p:nvGrpSpPr>
            <p:cNvPr id="698" name="Google Shape;698;p70"/>
            <p:cNvGrpSpPr/>
            <p:nvPr/>
          </p:nvGrpSpPr>
          <p:grpSpPr>
            <a:xfrm>
              <a:off x="1400864" y="1624076"/>
              <a:ext cx="560368" cy="825149"/>
              <a:chOff x="1342876" y="1647676"/>
              <a:chExt cx="560368" cy="825149"/>
            </a:xfrm>
          </p:grpSpPr>
          <p:sp>
            <p:nvSpPr>
              <p:cNvPr id="699" name="Google Shape;699;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0" name="Google Shape;700;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1" name="Google Shape;701;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2" name="Google Shape;702;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3" name="Google Shape;703;p70"/>
          <p:cNvGrpSpPr/>
          <p:nvPr/>
        </p:nvGrpSpPr>
        <p:grpSpPr>
          <a:xfrm>
            <a:off x="2622541" y="2193743"/>
            <a:ext cx="397892" cy="646462"/>
            <a:chOff x="1400864" y="1624076"/>
            <a:chExt cx="560368" cy="910439"/>
          </a:xfrm>
        </p:grpSpPr>
        <p:grpSp>
          <p:nvGrpSpPr>
            <p:cNvPr id="704" name="Google Shape;704;p70"/>
            <p:cNvGrpSpPr/>
            <p:nvPr/>
          </p:nvGrpSpPr>
          <p:grpSpPr>
            <a:xfrm>
              <a:off x="1400864" y="1624076"/>
              <a:ext cx="560368" cy="825149"/>
              <a:chOff x="1342876" y="1647676"/>
              <a:chExt cx="560368" cy="825149"/>
            </a:xfrm>
          </p:grpSpPr>
          <p:sp>
            <p:nvSpPr>
              <p:cNvPr id="705" name="Google Shape;705;p7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6" name="Google Shape;706;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7" name="Google Shape;707;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8" name="Google Shape;708;p70"/>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9" name="Google Shape;709;p70"/>
          <p:cNvGrpSpPr/>
          <p:nvPr/>
        </p:nvGrpSpPr>
        <p:grpSpPr>
          <a:xfrm>
            <a:off x="4363565" y="2193743"/>
            <a:ext cx="397892" cy="646462"/>
            <a:chOff x="1400864" y="1624076"/>
            <a:chExt cx="560368" cy="910439"/>
          </a:xfrm>
        </p:grpSpPr>
        <p:grpSp>
          <p:nvGrpSpPr>
            <p:cNvPr id="710" name="Google Shape;710;p70"/>
            <p:cNvGrpSpPr/>
            <p:nvPr/>
          </p:nvGrpSpPr>
          <p:grpSpPr>
            <a:xfrm>
              <a:off x="1400864" y="1624076"/>
              <a:ext cx="560368" cy="825149"/>
              <a:chOff x="1342876" y="1647676"/>
              <a:chExt cx="560368" cy="825149"/>
            </a:xfrm>
          </p:grpSpPr>
          <p:sp>
            <p:nvSpPr>
              <p:cNvPr id="711" name="Google Shape;711;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2" name="Google Shape;712;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3" name="Google Shape;713;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4" name="Google Shape;714;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5" name="Google Shape;715;p70"/>
          <p:cNvGrpSpPr/>
          <p:nvPr/>
        </p:nvGrpSpPr>
        <p:grpSpPr>
          <a:xfrm>
            <a:off x="6104589" y="2193743"/>
            <a:ext cx="397892" cy="646462"/>
            <a:chOff x="1400864" y="1624076"/>
            <a:chExt cx="560368" cy="910439"/>
          </a:xfrm>
        </p:grpSpPr>
        <p:grpSp>
          <p:nvGrpSpPr>
            <p:cNvPr id="716" name="Google Shape;716;p70"/>
            <p:cNvGrpSpPr/>
            <p:nvPr/>
          </p:nvGrpSpPr>
          <p:grpSpPr>
            <a:xfrm>
              <a:off x="1400864" y="1624076"/>
              <a:ext cx="560368" cy="825149"/>
              <a:chOff x="1342876" y="1647676"/>
              <a:chExt cx="560368" cy="825149"/>
            </a:xfrm>
          </p:grpSpPr>
          <p:sp>
            <p:nvSpPr>
              <p:cNvPr id="717" name="Google Shape;717;p7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8" name="Google Shape;718;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9" name="Google Shape;719;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0" name="Google Shape;720;p70"/>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21" name="Google Shape;721;p70"/>
          <p:cNvGrpSpPr/>
          <p:nvPr/>
        </p:nvGrpSpPr>
        <p:grpSpPr>
          <a:xfrm>
            <a:off x="7845614" y="2193743"/>
            <a:ext cx="397892" cy="646462"/>
            <a:chOff x="1400864" y="1624076"/>
            <a:chExt cx="560368" cy="910439"/>
          </a:xfrm>
        </p:grpSpPr>
        <p:grpSp>
          <p:nvGrpSpPr>
            <p:cNvPr id="722" name="Google Shape;722;p70"/>
            <p:cNvGrpSpPr/>
            <p:nvPr/>
          </p:nvGrpSpPr>
          <p:grpSpPr>
            <a:xfrm>
              <a:off x="1400864" y="1624076"/>
              <a:ext cx="560368" cy="825149"/>
              <a:chOff x="1342876" y="1647676"/>
              <a:chExt cx="560368" cy="825149"/>
            </a:xfrm>
          </p:grpSpPr>
          <p:sp>
            <p:nvSpPr>
              <p:cNvPr id="723" name="Google Shape;723;p70"/>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24" name="Google Shape;724;p7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5" name="Google Shape;725;p7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6" name="Google Shape;726;p7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27" name="Google Shape;727;p70"/>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70"/>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70"/>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70"/>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70"/>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732"/>
        <p:cNvGrpSpPr/>
        <p:nvPr/>
      </p:nvGrpSpPr>
      <p:grpSpPr>
        <a:xfrm>
          <a:off x="0" y="0"/>
          <a:ext cx="0" cy="0"/>
          <a:chOff x="0" y="0"/>
          <a:chExt cx="0" cy="0"/>
        </a:xfrm>
      </p:grpSpPr>
      <p:pic>
        <p:nvPicPr>
          <p:cNvPr id="733" name="Google Shape;733;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4" name="Google Shape;734;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36" name="Google Shape;736;p71"/>
          <p:cNvGrpSpPr/>
          <p:nvPr/>
        </p:nvGrpSpPr>
        <p:grpSpPr>
          <a:xfrm>
            <a:off x="881517" y="2193743"/>
            <a:ext cx="7361989" cy="646462"/>
            <a:chOff x="881517" y="2219381"/>
            <a:chExt cx="7361989" cy="646462"/>
          </a:xfrm>
        </p:grpSpPr>
        <p:grpSp>
          <p:nvGrpSpPr>
            <p:cNvPr id="737" name="Google Shape;737;p71"/>
            <p:cNvGrpSpPr/>
            <p:nvPr/>
          </p:nvGrpSpPr>
          <p:grpSpPr>
            <a:xfrm>
              <a:off x="881517" y="2219381"/>
              <a:ext cx="397892" cy="646462"/>
              <a:chOff x="1400864" y="1624076"/>
              <a:chExt cx="560368" cy="910439"/>
            </a:xfrm>
          </p:grpSpPr>
          <p:grpSp>
            <p:nvGrpSpPr>
              <p:cNvPr id="738" name="Google Shape;738;p71"/>
              <p:cNvGrpSpPr/>
              <p:nvPr/>
            </p:nvGrpSpPr>
            <p:grpSpPr>
              <a:xfrm>
                <a:off x="1400864" y="1624076"/>
                <a:ext cx="560368" cy="825149"/>
                <a:chOff x="1342876" y="1647676"/>
                <a:chExt cx="560368" cy="825149"/>
              </a:xfrm>
            </p:grpSpPr>
            <p:sp>
              <p:nvSpPr>
                <p:cNvPr id="739" name="Google Shape;739;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40" name="Google Shape;740;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41" name="Google Shape;741;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42" name="Google Shape;742;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43" name="Google Shape;743;p71"/>
            <p:cNvGrpSpPr/>
            <p:nvPr/>
          </p:nvGrpSpPr>
          <p:grpSpPr>
            <a:xfrm>
              <a:off x="2622541" y="2219381"/>
              <a:ext cx="397892" cy="646462"/>
              <a:chOff x="1400864" y="1624076"/>
              <a:chExt cx="560368" cy="910439"/>
            </a:xfrm>
          </p:grpSpPr>
          <p:grpSp>
            <p:nvGrpSpPr>
              <p:cNvPr id="744" name="Google Shape;744;p71"/>
              <p:cNvGrpSpPr/>
              <p:nvPr/>
            </p:nvGrpSpPr>
            <p:grpSpPr>
              <a:xfrm>
                <a:off x="1400864" y="1624076"/>
                <a:ext cx="560368" cy="825149"/>
                <a:chOff x="1342876" y="1647676"/>
                <a:chExt cx="560368" cy="825149"/>
              </a:xfrm>
            </p:grpSpPr>
            <p:sp>
              <p:nvSpPr>
                <p:cNvPr id="745" name="Google Shape;745;p71"/>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46" name="Google Shape;746;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47" name="Google Shape;747;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48" name="Google Shape;748;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49" name="Google Shape;749;p71"/>
            <p:cNvGrpSpPr/>
            <p:nvPr/>
          </p:nvGrpSpPr>
          <p:grpSpPr>
            <a:xfrm>
              <a:off x="4363565" y="2219381"/>
              <a:ext cx="397892" cy="646462"/>
              <a:chOff x="1400864" y="1624076"/>
              <a:chExt cx="560368" cy="910439"/>
            </a:xfrm>
          </p:grpSpPr>
          <p:grpSp>
            <p:nvGrpSpPr>
              <p:cNvPr id="750" name="Google Shape;750;p71"/>
              <p:cNvGrpSpPr/>
              <p:nvPr/>
            </p:nvGrpSpPr>
            <p:grpSpPr>
              <a:xfrm>
                <a:off x="1400864" y="1624076"/>
                <a:ext cx="560368" cy="825149"/>
                <a:chOff x="1342876" y="1647676"/>
                <a:chExt cx="560368" cy="825149"/>
              </a:xfrm>
            </p:grpSpPr>
            <p:sp>
              <p:nvSpPr>
                <p:cNvPr id="751" name="Google Shape;751;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2" name="Google Shape;752;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3" name="Google Shape;753;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54" name="Google Shape;754;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55" name="Google Shape;755;p71"/>
            <p:cNvGrpSpPr/>
            <p:nvPr/>
          </p:nvGrpSpPr>
          <p:grpSpPr>
            <a:xfrm>
              <a:off x="6104589" y="2219381"/>
              <a:ext cx="397892" cy="646462"/>
              <a:chOff x="1400864" y="1624076"/>
              <a:chExt cx="560368" cy="910439"/>
            </a:xfrm>
          </p:grpSpPr>
          <p:grpSp>
            <p:nvGrpSpPr>
              <p:cNvPr id="756" name="Google Shape;756;p71"/>
              <p:cNvGrpSpPr/>
              <p:nvPr/>
            </p:nvGrpSpPr>
            <p:grpSpPr>
              <a:xfrm>
                <a:off x="1400864" y="1624076"/>
                <a:ext cx="560368" cy="825149"/>
                <a:chOff x="1342876" y="1647676"/>
                <a:chExt cx="560368" cy="825149"/>
              </a:xfrm>
            </p:grpSpPr>
            <p:sp>
              <p:nvSpPr>
                <p:cNvPr id="757" name="Google Shape;757;p71"/>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58" name="Google Shape;758;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59" name="Google Shape;759;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0" name="Google Shape;760;p7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61" name="Google Shape;761;p71"/>
            <p:cNvGrpSpPr/>
            <p:nvPr/>
          </p:nvGrpSpPr>
          <p:grpSpPr>
            <a:xfrm>
              <a:off x="7845614" y="2219381"/>
              <a:ext cx="397892" cy="646462"/>
              <a:chOff x="1400864" y="1624076"/>
              <a:chExt cx="560368" cy="910439"/>
            </a:xfrm>
          </p:grpSpPr>
          <p:grpSp>
            <p:nvGrpSpPr>
              <p:cNvPr id="762" name="Google Shape;762;p71"/>
              <p:cNvGrpSpPr/>
              <p:nvPr/>
            </p:nvGrpSpPr>
            <p:grpSpPr>
              <a:xfrm>
                <a:off x="1400864" y="1624076"/>
                <a:ext cx="560368" cy="825149"/>
                <a:chOff x="1342876" y="1647676"/>
                <a:chExt cx="560368" cy="825149"/>
              </a:xfrm>
            </p:grpSpPr>
            <p:sp>
              <p:nvSpPr>
                <p:cNvPr id="763" name="Google Shape;763;p7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64" name="Google Shape;764;p7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65" name="Google Shape;765;p7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66" name="Google Shape;766;p71"/>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67" name="Google Shape;767;p71"/>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71"/>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71"/>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71"/>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1"/>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72"/>
        <p:cNvGrpSpPr/>
        <p:nvPr/>
      </p:nvGrpSpPr>
      <p:grpSpPr>
        <a:xfrm>
          <a:off x="0" y="0"/>
          <a:ext cx="0" cy="0"/>
          <a:chOff x="0" y="0"/>
          <a:chExt cx="0" cy="0"/>
        </a:xfrm>
      </p:grpSpPr>
      <p:pic>
        <p:nvPicPr>
          <p:cNvPr id="773" name="Google Shape;773;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6" name="Google Shape;776;p72"/>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77" name="Google Shape;777;p72"/>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78" name="Google Shape;778;p72"/>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79" name="Google Shape;779;p72"/>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80" name="Google Shape;780;p72"/>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81" name="Google Shape;781;p72"/>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82" name="Google Shape;782;p72"/>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83" name="Google Shape;783;p72"/>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84" name="Google Shape;784;p72"/>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85" name="Google Shape;785;p72"/>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72"/>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72"/>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8" name="Google Shape;788;p72"/>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9" name="Google Shape;789;p72"/>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72"/>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2"/>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2"/>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93"/>
        <p:cNvGrpSpPr/>
        <p:nvPr/>
      </p:nvGrpSpPr>
      <p:grpSpPr>
        <a:xfrm>
          <a:off x="0" y="0"/>
          <a:ext cx="0" cy="0"/>
          <a:chOff x="0" y="0"/>
          <a:chExt cx="0" cy="0"/>
        </a:xfrm>
      </p:grpSpPr>
      <p:pic>
        <p:nvPicPr>
          <p:cNvPr id="794" name="Google Shape;794;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5" name="Google Shape;795;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6" name="Google Shape;796;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7" name="Google Shape;797;p73"/>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73"/>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99" name="Google Shape;799;p73"/>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800" name="Google Shape;800;p73"/>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801" name="Google Shape;801;p73"/>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802" name="Google Shape;802;p73"/>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803" name="Google Shape;803;p73"/>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804" name="Google Shape;804;p73"/>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805" name="Google Shape;805;p73"/>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806" name="Google Shape;806;p73"/>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7" name="Google Shape;807;p73"/>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73"/>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73"/>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73"/>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1" name="Google Shape;811;p73"/>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2" name="Google Shape;812;p73"/>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3" name="Google Shape;813;p73"/>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814"/>
        <p:cNvGrpSpPr/>
        <p:nvPr/>
      </p:nvGrpSpPr>
      <p:grpSpPr>
        <a:xfrm>
          <a:off x="0" y="0"/>
          <a:ext cx="0" cy="0"/>
          <a:chOff x="0" y="0"/>
          <a:chExt cx="0" cy="0"/>
        </a:xfrm>
      </p:grpSpPr>
      <p:pic>
        <p:nvPicPr>
          <p:cNvPr id="815" name="Google Shape;815;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6" name="Google Shape;816;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18" name="Google Shape;818;p74"/>
          <p:cNvCxnSpPr>
            <a:stCxn id="81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19" name="Google Shape;819;p74"/>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20" name="Google Shape;820;p74"/>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21" name="Google Shape;821;p74"/>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22" name="Google Shape;822;p74"/>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23" name="Google Shape;823;p74"/>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24" name="Google Shape;824;p74"/>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25" name="Google Shape;825;p74"/>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26" name="Google Shape;826;p74"/>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74"/>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8" name="Google Shape;828;p74"/>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9" name="Google Shape;829;p74"/>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0" name="Google Shape;830;p74"/>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1" name="Google Shape;831;p74"/>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2" name="Google Shape;832;p74"/>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833"/>
        <p:cNvGrpSpPr/>
        <p:nvPr/>
      </p:nvGrpSpPr>
      <p:grpSpPr>
        <a:xfrm>
          <a:off x="0" y="0"/>
          <a:ext cx="0" cy="0"/>
          <a:chOff x="0" y="0"/>
          <a:chExt cx="0" cy="0"/>
        </a:xfrm>
      </p:grpSpPr>
      <p:pic>
        <p:nvPicPr>
          <p:cNvPr id="834" name="Google Shape;834;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35" name="Google Shape;835;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6" name="Google Shape;836;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837" name="Google Shape;837;p75"/>
          <p:cNvCxnSpPr>
            <a:stCxn id="83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38" name="Google Shape;838;p75"/>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39" name="Google Shape;839;p75"/>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40" name="Google Shape;840;p75"/>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41" name="Google Shape;841;p75"/>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42" name="Google Shape;842;p75"/>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43" name="Google Shape;843;p75"/>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44" name="Google Shape;844;p75"/>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45" name="Google Shape;845;p75"/>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6" name="Google Shape;846;p75"/>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7" name="Google Shape;847;p75"/>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8" name="Google Shape;848;p75"/>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9" name="Google Shape;849;p75"/>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0" name="Google Shape;850;p75"/>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1" name="Google Shape;851;p75"/>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52"/>
        <p:cNvGrpSpPr/>
        <p:nvPr/>
      </p:nvGrpSpPr>
      <p:grpSpPr>
        <a:xfrm>
          <a:off x="0" y="0"/>
          <a:ext cx="0" cy="0"/>
          <a:chOff x="0" y="0"/>
          <a:chExt cx="0" cy="0"/>
        </a:xfrm>
      </p:grpSpPr>
      <p:pic>
        <p:nvPicPr>
          <p:cNvPr id="853" name="Google Shape;853;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4" name="Google Shape;854;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5" name="Google Shape;855;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6" name="Google Shape;856;p76"/>
          <p:cNvGrpSpPr/>
          <p:nvPr/>
        </p:nvGrpSpPr>
        <p:grpSpPr>
          <a:xfrm>
            <a:off x="914091" y="752041"/>
            <a:ext cx="7280306" cy="4126450"/>
            <a:chOff x="556442" y="752041"/>
            <a:chExt cx="7280306" cy="4126450"/>
          </a:xfrm>
        </p:grpSpPr>
        <p:cxnSp>
          <p:nvCxnSpPr>
            <p:cNvPr id="857" name="Google Shape;857;p76"/>
            <p:cNvCxnSpPr>
              <a:stCxn id="858" idx="6"/>
              <a:endCxn id="859"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60" name="Google Shape;860;p76"/>
            <p:cNvCxnSpPr>
              <a:stCxn id="858" idx="6"/>
              <a:endCxn id="861"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62" name="Google Shape;862;p76"/>
            <p:cNvCxnSpPr>
              <a:stCxn id="858" idx="6"/>
              <a:endCxn id="863"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64" name="Google Shape;864;p76"/>
            <p:cNvCxnSpPr>
              <a:stCxn id="858" idx="6"/>
              <a:endCxn id="865"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66" name="Google Shape;866;p76"/>
            <p:cNvCxnSpPr>
              <a:stCxn id="858" idx="6"/>
              <a:endCxn id="867"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68" name="Google Shape;868;p76"/>
            <p:cNvCxnSpPr>
              <a:stCxn id="858" idx="6"/>
              <a:endCxn id="869"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70" name="Google Shape;870;p76"/>
            <p:cNvCxnSpPr>
              <a:stCxn id="858" idx="6"/>
              <a:endCxn id="871"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72" name="Google Shape;872;p76"/>
            <p:cNvGrpSpPr/>
            <p:nvPr/>
          </p:nvGrpSpPr>
          <p:grpSpPr>
            <a:xfrm>
              <a:off x="556442" y="1526794"/>
              <a:ext cx="2576946" cy="2576946"/>
              <a:chOff x="941492" y="1686560"/>
              <a:chExt cx="1876213" cy="1876213"/>
            </a:xfrm>
          </p:grpSpPr>
          <p:sp>
            <p:nvSpPr>
              <p:cNvPr id="858" name="Google Shape;858;p76"/>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3" name="Google Shape;873;p76"/>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4" name="Google Shape;874;p76"/>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76"/>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9" name="Google Shape;859;p76"/>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6" name="Google Shape;876;p76"/>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7" name="Google Shape;877;p76"/>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1" name="Google Shape;871;p76"/>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8" name="Google Shape;878;p76"/>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9" name="Google Shape;879;p76"/>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1" name="Google Shape;861;p76"/>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0" name="Google Shape;880;p76"/>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1" name="Google Shape;881;p76"/>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3" name="Google Shape;863;p76"/>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2" name="Google Shape;882;p76"/>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3" name="Google Shape;883;p76"/>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9" name="Google Shape;869;p76"/>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4" name="Google Shape;884;p76"/>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5" name="Google Shape;885;p76"/>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7" name="Google Shape;867;p76"/>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6" name="Google Shape;886;p76"/>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7" name="Google Shape;887;p76"/>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5" name="Google Shape;865;p76"/>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8" name="Google Shape;888;p76"/>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9" name="Google Shape;889;p76"/>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76"/>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76"/>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76"/>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76"/>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76"/>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5" name="Google Shape;895;p76"/>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96"/>
        <p:cNvGrpSpPr/>
        <p:nvPr/>
      </p:nvGrpSpPr>
      <p:grpSpPr>
        <a:xfrm>
          <a:off x="0" y="0"/>
          <a:ext cx="0" cy="0"/>
          <a:chOff x="0" y="0"/>
          <a:chExt cx="0" cy="0"/>
        </a:xfrm>
      </p:grpSpPr>
      <p:pic>
        <p:nvPicPr>
          <p:cNvPr id="897" name="Google Shape;897;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77"/>
          <p:cNvGrpSpPr/>
          <p:nvPr/>
        </p:nvGrpSpPr>
        <p:grpSpPr>
          <a:xfrm>
            <a:off x="914091" y="752041"/>
            <a:ext cx="7280306" cy="4126450"/>
            <a:chOff x="556442" y="752041"/>
            <a:chExt cx="7280306" cy="4126450"/>
          </a:xfrm>
        </p:grpSpPr>
        <p:cxnSp>
          <p:nvCxnSpPr>
            <p:cNvPr id="901" name="Google Shape;901;p77"/>
            <p:cNvCxnSpPr>
              <a:stCxn id="902" idx="6"/>
              <a:endCxn id="903"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904" name="Google Shape;904;p77"/>
            <p:cNvCxnSpPr>
              <a:stCxn id="902" idx="6"/>
              <a:endCxn id="905"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906" name="Google Shape;906;p77"/>
            <p:cNvCxnSpPr>
              <a:stCxn id="902" idx="6"/>
              <a:endCxn id="907"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908" name="Google Shape;908;p77"/>
            <p:cNvCxnSpPr>
              <a:stCxn id="902" idx="6"/>
              <a:endCxn id="909"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910" name="Google Shape;910;p77"/>
            <p:cNvCxnSpPr>
              <a:stCxn id="902" idx="6"/>
              <a:endCxn id="911"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912" name="Google Shape;912;p77"/>
            <p:cNvCxnSpPr>
              <a:stCxn id="902" idx="6"/>
              <a:endCxn id="913"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914" name="Google Shape;914;p77"/>
            <p:cNvCxnSpPr>
              <a:stCxn id="902" idx="6"/>
              <a:endCxn id="915"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916" name="Google Shape;916;p77"/>
            <p:cNvGrpSpPr/>
            <p:nvPr/>
          </p:nvGrpSpPr>
          <p:grpSpPr>
            <a:xfrm>
              <a:off x="556442" y="1526794"/>
              <a:ext cx="2576946" cy="2576946"/>
              <a:chOff x="941492" y="1686560"/>
              <a:chExt cx="1876213" cy="1876213"/>
            </a:xfrm>
          </p:grpSpPr>
          <p:sp>
            <p:nvSpPr>
              <p:cNvPr id="902" name="Google Shape;902;p77"/>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17" name="Google Shape;917;p77"/>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18" name="Google Shape;918;p77"/>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19" name="Google Shape;919;p77"/>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903" name="Google Shape;903;p77"/>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0" name="Google Shape;920;p77"/>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1" name="Google Shape;921;p77"/>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915" name="Google Shape;915;p77"/>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2" name="Google Shape;922;p77"/>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3" name="Google Shape;923;p77"/>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905" name="Google Shape;905;p77"/>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4" name="Google Shape;924;p77"/>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5" name="Google Shape;925;p77"/>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907" name="Google Shape;907;p77"/>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6" name="Google Shape;926;p77"/>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7" name="Google Shape;927;p77"/>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913" name="Google Shape;913;p77"/>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28" name="Google Shape;928;p77"/>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29" name="Google Shape;929;p77"/>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911" name="Google Shape;911;p77"/>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930" name="Google Shape;930;p77"/>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931" name="Google Shape;931;p77"/>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909" name="Google Shape;909;p77"/>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932" name="Google Shape;932;p77"/>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77"/>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4" name="Google Shape;934;p77"/>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5" name="Google Shape;935;p77"/>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6" name="Google Shape;936;p77"/>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7" name="Google Shape;937;p77"/>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8" name="Google Shape;938;p77"/>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9" name="Google Shape;939;p77"/>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940"/>
        <p:cNvGrpSpPr/>
        <p:nvPr/>
      </p:nvGrpSpPr>
      <p:grpSpPr>
        <a:xfrm>
          <a:off x="0" y="0"/>
          <a:ext cx="0" cy="0"/>
          <a:chOff x="0" y="0"/>
          <a:chExt cx="0" cy="0"/>
        </a:xfrm>
      </p:grpSpPr>
      <p:sp>
        <p:nvSpPr>
          <p:cNvPr id="941" name="Google Shape;941;p78"/>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2" name="Google Shape;942;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3" name="Google Shape;943;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5" name="Google Shape;945;p78"/>
          <p:cNvGrpSpPr/>
          <p:nvPr/>
        </p:nvGrpSpPr>
        <p:grpSpPr>
          <a:xfrm>
            <a:off x="716012" y="759582"/>
            <a:ext cx="3556067" cy="4132337"/>
            <a:chOff x="520700" y="759582"/>
            <a:chExt cx="3556067" cy="4132337"/>
          </a:xfrm>
        </p:grpSpPr>
        <p:cxnSp>
          <p:nvCxnSpPr>
            <p:cNvPr id="946" name="Google Shape;946;p78"/>
            <p:cNvCxnSpPr>
              <a:stCxn id="947" idx="6"/>
              <a:endCxn id="948"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49" name="Google Shape;949;p78"/>
            <p:cNvCxnSpPr>
              <a:stCxn id="947" idx="6"/>
              <a:endCxn id="950"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51" name="Google Shape;951;p78"/>
            <p:cNvCxnSpPr>
              <a:stCxn id="947" idx="6"/>
              <a:endCxn id="952"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53" name="Google Shape;953;p78"/>
            <p:cNvCxnSpPr>
              <a:stCxn id="947" idx="6"/>
              <a:endCxn id="954"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55" name="Google Shape;955;p78"/>
            <p:cNvCxnSpPr>
              <a:stCxn id="947" idx="6"/>
              <a:endCxn id="956"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57" name="Google Shape;957;p78"/>
            <p:cNvCxnSpPr>
              <a:stCxn id="947" idx="6"/>
              <a:endCxn id="958"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59" name="Google Shape;959;p78"/>
            <p:cNvCxnSpPr>
              <a:endCxn id="96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7" name="Google Shape;947;p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1" name="Google Shape;961;p78"/>
            <p:cNvGrpSpPr/>
            <p:nvPr/>
          </p:nvGrpSpPr>
          <p:grpSpPr>
            <a:xfrm>
              <a:off x="3420306" y="759582"/>
              <a:ext cx="656461" cy="4132337"/>
              <a:chOff x="3522182" y="752447"/>
              <a:chExt cx="656468" cy="4132036"/>
            </a:xfrm>
          </p:grpSpPr>
          <p:grpSp>
            <p:nvGrpSpPr>
              <p:cNvPr id="962" name="Google Shape;962;p78"/>
              <p:cNvGrpSpPr/>
              <p:nvPr/>
            </p:nvGrpSpPr>
            <p:grpSpPr>
              <a:xfrm>
                <a:off x="3522182" y="752447"/>
                <a:ext cx="656468" cy="419144"/>
                <a:chOff x="3522182" y="782927"/>
                <a:chExt cx="656468" cy="419144"/>
              </a:xfrm>
            </p:grpSpPr>
            <p:sp>
              <p:nvSpPr>
                <p:cNvPr id="948" name="Google Shape;948;p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78"/>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4" name="Google Shape;964;p78"/>
              <p:cNvGrpSpPr/>
              <p:nvPr/>
            </p:nvGrpSpPr>
            <p:grpSpPr>
              <a:xfrm>
                <a:off x="3522182" y="1371527"/>
                <a:ext cx="656467" cy="419144"/>
                <a:chOff x="3522182" y="1395657"/>
                <a:chExt cx="656467" cy="419144"/>
              </a:xfrm>
            </p:grpSpPr>
            <p:sp>
              <p:nvSpPr>
                <p:cNvPr id="950" name="Google Shape;950;p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5" name="Google Shape;965;p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6" name="Google Shape;966;p78"/>
              <p:cNvGrpSpPr/>
              <p:nvPr/>
            </p:nvGrpSpPr>
            <p:grpSpPr>
              <a:xfrm>
                <a:off x="3522182" y="3228607"/>
                <a:ext cx="656467" cy="417878"/>
                <a:chOff x="3522182" y="3233686"/>
                <a:chExt cx="656467" cy="417878"/>
              </a:xfrm>
            </p:grpSpPr>
            <p:sp>
              <p:nvSpPr>
                <p:cNvPr id="958" name="Google Shape;958;p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7" name="Google Shape;967;p78"/>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8" name="Google Shape;968;p78"/>
              <p:cNvGrpSpPr/>
              <p:nvPr/>
            </p:nvGrpSpPr>
            <p:grpSpPr>
              <a:xfrm>
                <a:off x="3522182" y="3846259"/>
                <a:ext cx="656467" cy="419144"/>
                <a:chOff x="3522182" y="3844987"/>
                <a:chExt cx="656467" cy="419144"/>
              </a:xfrm>
            </p:grpSpPr>
            <p:sp>
              <p:nvSpPr>
                <p:cNvPr id="956" name="Google Shape;956;p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9" name="Google Shape;969;p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0" name="Google Shape;970;p78"/>
              <p:cNvGrpSpPr/>
              <p:nvPr/>
            </p:nvGrpSpPr>
            <p:grpSpPr>
              <a:xfrm>
                <a:off x="3522182" y="1990447"/>
                <a:ext cx="656467" cy="417878"/>
                <a:chOff x="3522182" y="2008227"/>
                <a:chExt cx="656467" cy="417878"/>
              </a:xfrm>
            </p:grpSpPr>
            <p:sp>
              <p:nvSpPr>
                <p:cNvPr id="952" name="Google Shape;952;p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78"/>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2" name="Google Shape;972;p78"/>
              <p:cNvGrpSpPr/>
              <p:nvPr/>
            </p:nvGrpSpPr>
            <p:grpSpPr>
              <a:xfrm>
                <a:off x="3522182" y="2609527"/>
                <a:ext cx="656467" cy="417878"/>
                <a:chOff x="3522182" y="2620957"/>
                <a:chExt cx="656467" cy="417878"/>
              </a:xfrm>
            </p:grpSpPr>
            <p:sp>
              <p:nvSpPr>
                <p:cNvPr id="960" name="Google Shape;960;p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4" name="Google Shape;974;p78"/>
              <p:cNvGrpSpPr/>
              <p:nvPr/>
            </p:nvGrpSpPr>
            <p:grpSpPr>
              <a:xfrm>
                <a:off x="3522182" y="4465339"/>
                <a:ext cx="656467" cy="419144"/>
                <a:chOff x="3522182" y="4457719"/>
                <a:chExt cx="656467" cy="419144"/>
              </a:xfrm>
            </p:grpSpPr>
            <p:sp>
              <p:nvSpPr>
                <p:cNvPr id="954" name="Google Shape;954;p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78"/>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6" name="Google Shape;976;p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3" name="Google Shape;983;p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84"/>
        <p:cNvGrpSpPr/>
        <p:nvPr/>
      </p:nvGrpSpPr>
      <p:grpSpPr>
        <a:xfrm>
          <a:off x="0" y="0"/>
          <a:ext cx="0" cy="0"/>
          <a:chOff x="0" y="0"/>
          <a:chExt cx="0" cy="0"/>
        </a:xfrm>
      </p:grpSpPr>
      <p:sp>
        <p:nvSpPr>
          <p:cNvPr id="985" name="Google Shape;985;p79"/>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6" name="Google Shape;986;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7" name="Google Shape;987;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9" name="Google Shape;989;p79"/>
          <p:cNvGrpSpPr/>
          <p:nvPr/>
        </p:nvGrpSpPr>
        <p:grpSpPr>
          <a:xfrm>
            <a:off x="716012" y="759582"/>
            <a:ext cx="3556067" cy="4132337"/>
            <a:chOff x="520700" y="759582"/>
            <a:chExt cx="3556067" cy="4132337"/>
          </a:xfrm>
        </p:grpSpPr>
        <p:cxnSp>
          <p:nvCxnSpPr>
            <p:cNvPr id="990" name="Google Shape;990;p79"/>
            <p:cNvCxnSpPr>
              <a:stCxn id="991" idx="6"/>
              <a:endCxn id="992"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93" name="Google Shape;993;p79"/>
            <p:cNvCxnSpPr>
              <a:stCxn id="991" idx="6"/>
              <a:endCxn id="994"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95" name="Google Shape;995;p79"/>
            <p:cNvCxnSpPr>
              <a:stCxn id="991" idx="6"/>
              <a:endCxn id="996"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97" name="Google Shape;997;p79"/>
            <p:cNvCxnSpPr>
              <a:stCxn id="991" idx="6"/>
              <a:endCxn id="998"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99" name="Google Shape;999;p79"/>
            <p:cNvCxnSpPr>
              <a:stCxn id="991" idx="6"/>
              <a:endCxn id="1000"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01" name="Google Shape;1001;p79"/>
            <p:cNvCxnSpPr>
              <a:stCxn id="991" idx="6"/>
              <a:endCxn id="1002"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03" name="Google Shape;1003;p79"/>
            <p:cNvCxnSpPr>
              <a:endCxn id="10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1" name="Google Shape;991;p79"/>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5" name="Google Shape;1005;p79"/>
            <p:cNvGrpSpPr/>
            <p:nvPr/>
          </p:nvGrpSpPr>
          <p:grpSpPr>
            <a:xfrm>
              <a:off x="3420306" y="759582"/>
              <a:ext cx="656461" cy="4132337"/>
              <a:chOff x="3522182" y="752447"/>
              <a:chExt cx="656468" cy="4132036"/>
            </a:xfrm>
          </p:grpSpPr>
          <p:grpSp>
            <p:nvGrpSpPr>
              <p:cNvPr id="1006" name="Google Shape;1006;p79"/>
              <p:cNvGrpSpPr/>
              <p:nvPr/>
            </p:nvGrpSpPr>
            <p:grpSpPr>
              <a:xfrm>
                <a:off x="3522182" y="752447"/>
                <a:ext cx="656468" cy="419144"/>
                <a:chOff x="3522182" y="782927"/>
                <a:chExt cx="656468" cy="419144"/>
              </a:xfrm>
            </p:grpSpPr>
            <p:sp>
              <p:nvSpPr>
                <p:cNvPr id="992" name="Google Shape;992;p79"/>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79"/>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8" name="Google Shape;1008;p79"/>
              <p:cNvGrpSpPr/>
              <p:nvPr/>
            </p:nvGrpSpPr>
            <p:grpSpPr>
              <a:xfrm>
                <a:off x="3522182" y="1371527"/>
                <a:ext cx="656467" cy="419144"/>
                <a:chOff x="3522182" y="1395657"/>
                <a:chExt cx="656467" cy="419144"/>
              </a:xfrm>
            </p:grpSpPr>
            <p:sp>
              <p:nvSpPr>
                <p:cNvPr id="994" name="Google Shape;994;p79"/>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79"/>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10" name="Google Shape;1010;p79"/>
              <p:cNvGrpSpPr/>
              <p:nvPr/>
            </p:nvGrpSpPr>
            <p:grpSpPr>
              <a:xfrm>
                <a:off x="3522182" y="3228607"/>
                <a:ext cx="656467" cy="417878"/>
                <a:chOff x="3522182" y="3233686"/>
                <a:chExt cx="656467" cy="417878"/>
              </a:xfrm>
            </p:grpSpPr>
            <p:sp>
              <p:nvSpPr>
                <p:cNvPr id="1002" name="Google Shape;1002;p79"/>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79"/>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2" name="Google Shape;1012;p79"/>
              <p:cNvGrpSpPr/>
              <p:nvPr/>
            </p:nvGrpSpPr>
            <p:grpSpPr>
              <a:xfrm>
                <a:off x="3522182" y="3846259"/>
                <a:ext cx="656467" cy="419144"/>
                <a:chOff x="3522182" y="3844987"/>
                <a:chExt cx="656467" cy="419144"/>
              </a:xfrm>
            </p:grpSpPr>
            <p:sp>
              <p:nvSpPr>
                <p:cNvPr id="1000" name="Google Shape;1000;p79"/>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79"/>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4" name="Google Shape;1014;p79"/>
              <p:cNvGrpSpPr/>
              <p:nvPr/>
            </p:nvGrpSpPr>
            <p:grpSpPr>
              <a:xfrm>
                <a:off x="3522182" y="1990447"/>
                <a:ext cx="656467" cy="417878"/>
                <a:chOff x="3522182" y="2008227"/>
                <a:chExt cx="656467" cy="417878"/>
              </a:xfrm>
            </p:grpSpPr>
            <p:sp>
              <p:nvSpPr>
                <p:cNvPr id="996" name="Google Shape;996;p79"/>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79"/>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6" name="Google Shape;1016;p79"/>
              <p:cNvGrpSpPr/>
              <p:nvPr/>
            </p:nvGrpSpPr>
            <p:grpSpPr>
              <a:xfrm>
                <a:off x="3522182" y="2609527"/>
                <a:ext cx="656467" cy="417878"/>
                <a:chOff x="3522182" y="2620957"/>
                <a:chExt cx="656467" cy="417878"/>
              </a:xfrm>
            </p:grpSpPr>
            <p:sp>
              <p:nvSpPr>
                <p:cNvPr id="1004" name="Google Shape;1004;p79"/>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79"/>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8" name="Google Shape;1018;p79"/>
              <p:cNvGrpSpPr/>
              <p:nvPr/>
            </p:nvGrpSpPr>
            <p:grpSpPr>
              <a:xfrm>
                <a:off x="3522182" y="4465339"/>
                <a:ext cx="656467" cy="419144"/>
                <a:chOff x="3522182" y="4457719"/>
                <a:chExt cx="656467" cy="419144"/>
              </a:xfrm>
            </p:grpSpPr>
            <p:sp>
              <p:nvSpPr>
                <p:cNvPr id="998" name="Google Shape;998;p79"/>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79"/>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20" name="Google Shape;1020;p79"/>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79"/>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79"/>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79"/>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79"/>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79"/>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79"/>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79"/>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1028"/>
        <p:cNvGrpSpPr/>
        <p:nvPr/>
      </p:nvGrpSpPr>
      <p:grpSpPr>
        <a:xfrm>
          <a:off x="0" y="0"/>
          <a:ext cx="0" cy="0"/>
          <a:chOff x="0" y="0"/>
          <a:chExt cx="0" cy="0"/>
        </a:xfrm>
      </p:grpSpPr>
      <p:sp>
        <p:nvSpPr>
          <p:cNvPr id="1029" name="Google Shape;1029;p80"/>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30" name="Google Shape;1030;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1" name="Google Shape;1031;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2" name="Google Shape;1032;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3" name="Google Shape;1033;p80"/>
          <p:cNvGrpSpPr/>
          <p:nvPr/>
        </p:nvGrpSpPr>
        <p:grpSpPr>
          <a:xfrm>
            <a:off x="716012" y="759582"/>
            <a:ext cx="3556067" cy="4132337"/>
            <a:chOff x="520700" y="759582"/>
            <a:chExt cx="3556067" cy="4132337"/>
          </a:xfrm>
        </p:grpSpPr>
        <p:cxnSp>
          <p:nvCxnSpPr>
            <p:cNvPr id="1034" name="Google Shape;1034;p80"/>
            <p:cNvCxnSpPr>
              <a:stCxn id="1035" idx="6"/>
              <a:endCxn id="1036"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37" name="Google Shape;1037;p80"/>
            <p:cNvCxnSpPr>
              <a:stCxn id="1035" idx="6"/>
              <a:endCxn id="1038"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39" name="Google Shape;1039;p80"/>
            <p:cNvCxnSpPr>
              <a:stCxn id="1035" idx="6"/>
              <a:endCxn id="1040"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41" name="Google Shape;1041;p80"/>
            <p:cNvCxnSpPr>
              <a:stCxn id="1035" idx="6"/>
              <a:endCxn id="1042"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43" name="Google Shape;1043;p80"/>
            <p:cNvCxnSpPr>
              <a:stCxn id="1035" idx="6"/>
              <a:endCxn id="1044"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45" name="Google Shape;1045;p80"/>
            <p:cNvCxnSpPr>
              <a:stCxn id="1035" idx="6"/>
              <a:endCxn id="1046"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1047" name="Google Shape;1047;p80"/>
            <p:cNvCxnSpPr>
              <a:endCxn id="10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35" name="Google Shape;1035;p80"/>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49" name="Google Shape;1049;p80"/>
            <p:cNvGrpSpPr/>
            <p:nvPr/>
          </p:nvGrpSpPr>
          <p:grpSpPr>
            <a:xfrm>
              <a:off x="3420306" y="759582"/>
              <a:ext cx="656461" cy="4132337"/>
              <a:chOff x="3522182" y="752447"/>
              <a:chExt cx="656468" cy="4132036"/>
            </a:xfrm>
          </p:grpSpPr>
          <p:grpSp>
            <p:nvGrpSpPr>
              <p:cNvPr id="1050" name="Google Shape;1050;p80"/>
              <p:cNvGrpSpPr/>
              <p:nvPr/>
            </p:nvGrpSpPr>
            <p:grpSpPr>
              <a:xfrm>
                <a:off x="3522182" y="752447"/>
                <a:ext cx="656468" cy="419144"/>
                <a:chOff x="3522182" y="782927"/>
                <a:chExt cx="656468" cy="419144"/>
              </a:xfrm>
            </p:grpSpPr>
            <p:sp>
              <p:nvSpPr>
                <p:cNvPr id="1036" name="Google Shape;1036;p80"/>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1" name="Google Shape;1051;p80"/>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52" name="Google Shape;1052;p80"/>
              <p:cNvGrpSpPr/>
              <p:nvPr/>
            </p:nvGrpSpPr>
            <p:grpSpPr>
              <a:xfrm>
                <a:off x="3522182" y="1371527"/>
                <a:ext cx="656467" cy="419144"/>
                <a:chOff x="3522182" y="1395657"/>
                <a:chExt cx="656467" cy="419144"/>
              </a:xfrm>
            </p:grpSpPr>
            <p:sp>
              <p:nvSpPr>
                <p:cNvPr id="1038" name="Google Shape;1038;p80"/>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80"/>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54" name="Google Shape;1054;p80"/>
              <p:cNvGrpSpPr/>
              <p:nvPr/>
            </p:nvGrpSpPr>
            <p:grpSpPr>
              <a:xfrm>
                <a:off x="3522182" y="3228607"/>
                <a:ext cx="656467" cy="417878"/>
                <a:chOff x="3522182" y="3233686"/>
                <a:chExt cx="656467" cy="417878"/>
              </a:xfrm>
            </p:grpSpPr>
            <p:sp>
              <p:nvSpPr>
                <p:cNvPr id="1046" name="Google Shape;1046;p80"/>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80"/>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56" name="Google Shape;1056;p80"/>
              <p:cNvGrpSpPr/>
              <p:nvPr/>
            </p:nvGrpSpPr>
            <p:grpSpPr>
              <a:xfrm>
                <a:off x="3522182" y="3846259"/>
                <a:ext cx="656467" cy="419144"/>
                <a:chOff x="3522182" y="3844987"/>
                <a:chExt cx="656467" cy="419144"/>
              </a:xfrm>
            </p:grpSpPr>
            <p:sp>
              <p:nvSpPr>
                <p:cNvPr id="1044" name="Google Shape;1044;p80"/>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80"/>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58" name="Google Shape;1058;p80"/>
              <p:cNvGrpSpPr/>
              <p:nvPr/>
            </p:nvGrpSpPr>
            <p:grpSpPr>
              <a:xfrm>
                <a:off x="3522182" y="1990447"/>
                <a:ext cx="656467" cy="417878"/>
                <a:chOff x="3522182" y="2008227"/>
                <a:chExt cx="656467" cy="417878"/>
              </a:xfrm>
            </p:grpSpPr>
            <p:sp>
              <p:nvSpPr>
                <p:cNvPr id="1040" name="Google Shape;1040;p80"/>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80"/>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60" name="Google Shape;1060;p80"/>
              <p:cNvGrpSpPr/>
              <p:nvPr/>
            </p:nvGrpSpPr>
            <p:grpSpPr>
              <a:xfrm>
                <a:off x="3522182" y="2609527"/>
                <a:ext cx="656467" cy="417878"/>
                <a:chOff x="3522182" y="2620957"/>
                <a:chExt cx="656467" cy="417878"/>
              </a:xfrm>
            </p:grpSpPr>
            <p:sp>
              <p:nvSpPr>
                <p:cNvPr id="1048" name="Google Shape;1048;p80"/>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80"/>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62" name="Google Shape;1062;p80"/>
              <p:cNvGrpSpPr/>
              <p:nvPr/>
            </p:nvGrpSpPr>
            <p:grpSpPr>
              <a:xfrm>
                <a:off x="3522182" y="4465339"/>
                <a:ext cx="656467" cy="419144"/>
                <a:chOff x="3522182" y="4457719"/>
                <a:chExt cx="656467" cy="419144"/>
              </a:xfrm>
            </p:grpSpPr>
            <p:sp>
              <p:nvSpPr>
                <p:cNvPr id="1042" name="Google Shape;1042;p80"/>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0"/>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64" name="Google Shape;1064;p80"/>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80"/>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80"/>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80"/>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80"/>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80"/>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80"/>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80"/>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72"/>
        <p:cNvGrpSpPr/>
        <p:nvPr/>
      </p:nvGrpSpPr>
      <p:grpSpPr>
        <a:xfrm>
          <a:off x="0" y="0"/>
          <a:ext cx="0" cy="0"/>
          <a:chOff x="0" y="0"/>
          <a:chExt cx="0" cy="0"/>
        </a:xfrm>
      </p:grpSpPr>
      <p:pic>
        <p:nvPicPr>
          <p:cNvPr id="1073" name="Google Shape;1073;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81"/>
          <p:cNvGrpSpPr/>
          <p:nvPr/>
        </p:nvGrpSpPr>
        <p:grpSpPr>
          <a:xfrm>
            <a:off x="1060707" y="857568"/>
            <a:ext cx="3060700" cy="3921125"/>
            <a:chOff x="520700" y="865188"/>
            <a:chExt cx="3060700" cy="3921125"/>
          </a:xfrm>
        </p:grpSpPr>
        <p:cxnSp>
          <p:nvCxnSpPr>
            <p:cNvPr id="1077" name="Google Shape;1077;p81"/>
            <p:cNvCxnSpPr>
              <a:stCxn id="1078" idx="6"/>
              <a:endCxn id="1079"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80" name="Google Shape;1080;p81"/>
            <p:cNvCxnSpPr>
              <a:stCxn id="1078" idx="6"/>
              <a:endCxn id="1081"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82" name="Google Shape;1082;p81"/>
            <p:cNvCxnSpPr>
              <a:stCxn id="1078" idx="6"/>
              <a:endCxn id="1083"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84" name="Google Shape;1084;p81"/>
            <p:cNvCxnSpPr>
              <a:stCxn id="1078" idx="6"/>
              <a:endCxn id="1085"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86" name="Google Shape;1086;p81"/>
            <p:cNvCxnSpPr>
              <a:stCxn id="1078" idx="6"/>
              <a:endCxn id="1087"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88" name="Google Shape;1088;p81"/>
            <p:cNvCxnSpPr>
              <a:stCxn id="1078" idx="6"/>
              <a:endCxn id="1089"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90" name="Google Shape;1090;p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81"/>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81"/>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81"/>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81"/>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81"/>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100"/>
        <p:cNvGrpSpPr/>
        <p:nvPr/>
      </p:nvGrpSpPr>
      <p:grpSpPr>
        <a:xfrm>
          <a:off x="0" y="0"/>
          <a:ext cx="0" cy="0"/>
          <a:chOff x="0" y="0"/>
          <a:chExt cx="0" cy="0"/>
        </a:xfrm>
      </p:grpSpPr>
      <p:pic>
        <p:nvPicPr>
          <p:cNvPr id="1101" name="Google Shape;1101;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82"/>
          <p:cNvGrpSpPr/>
          <p:nvPr/>
        </p:nvGrpSpPr>
        <p:grpSpPr>
          <a:xfrm>
            <a:off x="1060707" y="857568"/>
            <a:ext cx="3060700" cy="3921125"/>
            <a:chOff x="520700" y="865188"/>
            <a:chExt cx="3060700" cy="3921125"/>
          </a:xfrm>
        </p:grpSpPr>
        <p:cxnSp>
          <p:nvCxnSpPr>
            <p:cNvPr id="1105" name="Google Shape;1105;p82"/>
            <p:cNvCxnSpPr>
              <a:stCxn id="1106" idx="6"/>
              <a:endCxn id="1107"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08" name="Google Shape;1108;p82"/>
            <p:cNvCxnSpPr>
              <a:stCxn id="1106" idx="6"/>
              <a:endCxn id="1109"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10" name="Google Shape;1110;p82"/>
            <p:cNvCxnSpPr>
              <a:stCxn id="1106" idx="6"/>
              <a:endCxn id="1111"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12" name="Google Shape;1112;p82"/>
            <p:cNvCxnSpPr>
              <a:stCxn id="1106" idx="6"/>
              <a:endCxn id="1113"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14" name="Google Shape;1114;p82"/>
            <p:cNvCxnSpPr>
              <a:stCxn id="1106" idx="6"/>
              <a:endCxn id="1115"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16" name="Google Shape;1116;p82"/>
            <p:cNvCxnSpPr>
              <a:stCxn id="1106" idx="6"/>
              <a:endCxn id="1117"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18" name="Google Shape;1118;p82"/>
            <p:cNvCxnSpPr>
              <a:endCxn id="11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06" name="Google Shape;1106;p82"/>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07" name="Google Shape;1107;p82"/>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9" name="Google Shape;1109;p82"/>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7" name="Google Shape;1117;p82"/>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5" name="Google Shape;1115;p82"/>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1" name="Google Shape;1111;p82"/>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9" name="Google Shape;1119;p82"/>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13" name="Google Shape;1113;p82"/>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20" name="Google Shape;1120;p82"/>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2"/>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82"/>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82"/>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82"/>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82"/>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82"/>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82"/>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128"/>
        <p:cNvGrpSpPr/>
        <p:nvPr/>
      </p:nvGrpSpPr>
      <p:grpSpPr>
        <a:xfrm>
          <a:off x="0" y="0"/>
          <a:ext cx="0" cy="0"/>
          <a:chOff x="0" y="0"/>
          <a:chExt cx="0" cy="0"/>
        </a:xfrm>
      </p:grpSpPr>
      <p:pic>
        <p:nvPicPr>
          <p:cNvPr id="1129" name="Google Shape;1129;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0" name="Google Shape;1130;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2" name="Google Shape;1132;p83"/>
          <p:cNvGrpSpPr/>
          <p:nvPr/>
        </p:nvGrpSpPr>
        <p:grpSpPr>
          <a:xfrm>
            <a:off x="1060707" y="857568"/>
            <a:ext cx="3060700" cy="3921125"/>
            <a:chOff x="520700" y="865188"/>
            <a:chExt cx="3060700" cy="3921125"/>
          </a:xfrm>
        </p:grpSpPr>
        <p:cxnSp>
          <p:nvCxnSpPr>
            <p:cNvPr id="1133" name="Google Shape;1133;p83"/>
            <p:cNvCxnSpPr>
              <a:stCxn id="1134" idx="6"/>
              <a:endCxn id="113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36" name="Google Shape;1136;p83"/>
            <p:cNvCxnSpPr>
              <a:stCxn id="1134" idx="6"/>
              <a:endCxn id="1137"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38" name="Google Shape;1138;p83"/>
            <p:cNvCxnSpPr>
              <a:stCxn id="1134" idx="6"/>
              <a:endCxn id="113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40" name="Google Shape;1140;p83"/>
            <p:cNvCxnSpPr>
              <a:stCxn id="1134" idx="6"/>
              <a:endCxn id="114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42" name="Google Shape;1142;p83"/>
            <p:cNvCxnSpPr>
              <a:stCxn id="1134" idx="6"/>
              <a:endCxn id="1143"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44" name="Google Shape;1144;p83"/>
            <p:cNvCxnSpPr>
              <a:stCxn id="1134" idx="6"/>
              <a:endCxn id="1145"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146" name="Google Shape;1146;p83"/>
            <p:cNvCxnSpPr>
              <a:endCxn id="11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134" name="Google Shape;1134;p83"/>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135" name="Google Shape;1135;p83"/>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7" name="Google Shape;1137;p83"/>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5" name="Google Shape;1145;p83"/>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3" name="Google Shape;1143;p83"/>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39" name="Google Shape;1139;p83"/>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7" name="Google Shape;1147;p83"/>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41" name="Google Shape;1141;p83"/>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48" name="Google Shape;1148;p83"/>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9" name="Google Shape;1149;p83"/>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0" name="Google Shape;1150;p83"/>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1" name="Google Shape;1151;p83"/>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2" name="Google Shape;1152;p83"/>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83"/>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83"/>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83"/>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56"/>
        <p:cNvGrpSpPr/>
        <p:nvPr/>
      </p:nvGrpSpPr>
      <p:grpSpPr>
        <a:xfrm>
          <a:off x="0" y="0"/>
          <a:ext cx="0" cy="0"/>
          <a:chOff x="0" y="0"/>
          <a:chExt cx="0" cy="0"/>
        </a:xfrm>
      </p:grpSpPr>
      <p:pic>
        <p:nvPicPr>
          <p:cNvPr id="1157" name="Google Shape;1157;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58" name="Google Shape;1158;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9" name="Google Shape;1159;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0" name="Google Shape;1160;p84"/>
          <p:cNvGrpSpPr/>
          <p:nvPr/>
        </p:nvGrpSpPr>
        <p:grpSpPr>
          <a:xfrm>
            <a:off x="1941529" y="1105301"/>
            <a:ext cx="5260942" cy="3388546"/>
            <a:chOff x="1941529" y="1120931"/>
            <a:chExt cx="5260942" cy="3388546"/>
          </a:xfrm>
        </p:grpSpPr>
        <p:sp>
          <p:nvSpPr>
            <p:cNvPr id="1161" name="Google Shape;1161;p84"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4"/>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63" name="Google Shape;1163;p84"/>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64" name="Google Shape;1164;p84"/>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65" name="Google Shape;1165;p84"/>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66" name="Google Shape;1166;p84"/>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67" name="Google Shape;1167;p84"/>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68" name="Google Shape;1168;p84"/>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69" name="Google Shape;1169;p84"/>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70" name="Google Shape;1170;p84"/>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1" name="Google Shape;1171;p84"/>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2" name="Google Shape;1172;p84"/>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3" name="Google Shape;1173;p84"/>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4" name="Google Shape;1174;p84"/>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5" name="Google Shape;1175;p84"/>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6" name="Google Shape;1176;p84"/>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7" name="Google Shape;1177;p84"/>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8" name="Google Shape;1178;p84"/>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79"/>
        <p:cNvGrpSpPr/>
        <p:nvPr/>
      </p:nvGrpSpPr>
      <p:grpSpPr>
        <a:xfrm>
          <a:off x="0" y="0"/>
          <a:ext cx="0" cy="0"/>
          <a:chOff x="0" y="0"/>
          <a:chExt cx="0" cy="0"/>
        </a:xfrm>
      </p:grpSpPr>
      <p:pic>
        <p:nvPicPr>
          <p:cNvPr id="1180" name="Google Shape;1180;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81" name="Google Shape;1181;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2" name="Google Shape;1182;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83" name="Google Shape;1183;p85"/>
          <p:cNvGrpSpPr/>
          <p:nvPr/>
        </p:nvGrpSpPr>
        <p:grpSpPr>
          <a:xfrm>
            <a:off x="1761518" y="3131028"/>
            <a:ext cx="5620964" cy="646462"/>
            <a:chOff x="881517" y="3131028"/>
            <a:chExt cx="5620964" cy="646462"/>
          </a:xfrm>
        </p:grpSpPr>
        <p:grpSp>
          <p:nvGrpSpPr>
            <p:cNvPr id="1184" name="Google Shape;1184;p85"/>
            <p:cNvGrpSpPr/>
            <p:nvPr/>
          </p:nvGrpSpPr>
          <p:grpSpPr>
            <a:xfrm>
              <a:off x="881517" y="3131028"/>
              <a:ext cx="397892" cy="646462"/>
              <a:chOff x="1400864" y="1624076"/>
              <a:chExt cx="560368" cy="910439"/>
            </a:xfrm>
          </p:grpSpPr>
          <p:grpSp>
            <p:nvGrpSpPr>
              <p:cNvPr id="1185" name="Google Shape;1185;p85"/>
              <p:cNvGrpSpPr/>
              <p:nvPr/>
            </p:nvGrpSpPr>
            <p:grpSpPr>
              <a:xfrm>
                <a:off x="1400864" y="1624076"/>
                <a:ext cx="560368" cy="825149"/>
                <a:chOff x="1342876" y="1647676"/>
                <a:chExt cx="560368" cy="825149"/>
              </a:xfrm>
            </p:grpSpPr>
            <p:sp>
              <p:nvSpPr>
                <p:cNvPr id="1186" name="Google Shape;1186;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0" name="Google Shape;1190;p85"/>
            <p:cNvGrpSpPr/>
            <p:nvPr/>
          </p:nvGrpSpPr>
          <p:grpSpPr>
            <a:xfrm>
              <a:off x="2622541" y="3131028"/>
              <a:ext cx="397892" cy="646462"/>
              <a:chOff x="1400864" y="1624076"/>
              <a:chExt cx="560368" cy="910439"/>
            </a:xfrm>
          </p:grpSpPr>
          <p:grpSp>
            <p:nvGrpSpPr>
              <p:cNvPr id="1191" name="Google Shape;1191;p85"/>
              <p:cNvGrpSpPr/>
              <p:nvPr/>
            </p:nvGrpSpPr>
            <p:grpSpPr>
              <a:xfrm>
                <a:off x="1400864" y="1624076"/>
                <a:ext cx="560368" cy="825149"/>
                <a:chOff x="1342876" y="1647676"/>
                <a:chExt cx="560368" cy="825149"/>
              </a:xfrm>
            </p:grpSpPr>
            <p:sp>
              <p:nvSpPr>
                <p:cNvPr id="1192" name="Google Shape;1192;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3" name="Google Shape;1193;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4" name="Google Shape;1194;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5" name="Google Shape;1195;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6" name="Google Shape;1196;p85"/>
            <p:cNvGrpSpPr/>
            <p:nvPr/>
          </p:nvGrpSpPr>
          <p:grpSpPr>
            <a:xfrm>
              <a:off x="4363565" y="3131028"/>
              <a:ext cx="397892" cy="646462"/>
              <a:chOff x="1400864" y="1624076"/>
              <a:chExt cx="560368" cy="910439"/>
            </a:xfrm>
          </p:grpSpPr>
          <p:grpSp>
            <p:nvGrpSpPr>
              <p:cNvPr id="1197" name="Google Shape;1197;p85"/>
              <p:cNvGrpSpPr/>
              <p:nvPr/>
            </p:nvGrpSpPr>
            <p:grpSpPr>
              <a:xfrm>
                <a:off x="1400864" y="1624076"/>
                <a:ext cx="560368" cy="825149"/>
                <a:chOff x="1342876" y="1647676"/>
                <a:chExt cx="560368" cy="825149"/>
              </a:xfrm>
            </p:grpSpPr>
            <p:sp>
              <p:nvSpPr>
                <p:cNvPr id="1198" name="Google Shape;1198;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9" name="Google Shape;1199;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0" name="Google Shape;1200;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1" name="Google Shape;1201;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2" name="Google Shape;1202;p85"/>
            <p:cNvGrpSpPr/>
            <p:nvPr/>
          </p:nvGrpSpPr>
          <p:grpSpPr>
            <a:xfrm>
              <a:off x="6104589" y="3131028"/>
              <a:ext cx="397892" cy="646462"/>
              <a:chOff x="1400864" y="1624076"/>
              <a:chExt cx="560368" cy="910439"/>
            </a:xfrm>
          </p:grpSpPr>
          <p:grpSp>
            <p:nvGrpSpPr>
              <p:cNvPr id="1203" name="Google Shape;1203;p85"/>
              <p:cNvGrpSpPr/>
              <p:nvPr/>
            </p:nvGrpSpPr>
            <p:grpSpPr>
              <a:xfrm>
                <a:off x="1400864" y="1624076"/>
                <a:ext cx="560368" cy="825149"/>
                <a:chOff x="1342876" y="1647676"/>
                <a:chExt cx="560368" cy="825149"/>
              </a:xfrm>
            </p:grpSpPr>
            <p:sp>
              <p:nvSpPr>
                <p:cNvPr id="1204" name="Google Shape;1204;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5" name="Google Shape;1205;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6" name="Google Shape;1206;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7" name="Google Shape;1207;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08" name="Google Shape;1208;p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9" name="Google Shape;1209;p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0" name="Google Shape;1210;p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1" name="Google Shape;1211;p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2" name="Google Shape;1212;p85"/>
          <p:cNvGrpSpPr/>
          <p:nvPr/>
        </p:nvGrpSpPr>
        <p:grpSpPr>
          <a:xfrm>
            <a:off x="881517" y="1424144"/>
            <a:ext cx="7361989" cy="646462"/>
            <a:chOff x="881517" y="2219381"/>
            <a:chExt cx="7361989" cy="646462"/>
          </a:xfrm>
        </p:grpSpPr>
        <p:grpSp>
          <p:nvGrpSpPr>
            <p:cNvPr id="1213" name="Google Shape;1213;p85"/>
            <p:cNvGrpSpPr/>
            <p:nvPr/>
          </p:nvGrpSpPr>
          <p:grpSpPr>
            <a:xfrm>
              <a:off x="881517" y="2219381"/>
              <a:ext cx="397892" cy="646462"/>
              <a:chOff x="1400864" y="1624076"/>
              <a:chExt cx="560368" cy="910439"/>
            </a:xfrm>
          </p:grpSpPr>
          <p:grpSp>
            <p:nvGrpSpPr>
              <p:cNvPr id="1214" name="Google Shape;1214;p85"/>
              <p:cNvGrpSpPr/>
              <p:nvPr/>
            </p:nvGrpSpPr>
            <p:grpSpPr>
              <a:xfrm>
                <a:off x="1400864" y="1624076"/>
                <a:ext cx="560368" cy="825149"/>
                <a:chOff x="1342876" y="1647676"/>
                <a:chExt cx="560368" cy="825149"/>
              </a:xfrm>
            </p:grpSpPr>
            <p:sp>
              <p:nvSpPr>
                <p:cNvPr id="1215" name="Google Shape;1215;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6" name="Google Shape;1216;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7" name="Google Shape;1217;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8" name="Google Shape;1218;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9" name="Google Shape;1219;p85"/>
            <p:cNvGrpSpPr/>
            <p:nvPr/>
          </p:nvGrpSpPr>
          <p:grpSpPr>
            <a:xfrm>
              <a:off x="2622541" y="2219381"/>
              <a:ext cx="397892" cy="646462"/>
              <a:chOff x="1400864" y="1624076"/>
              <a:chExt cx="560368" cy="910439"/>
            </a:xfrm>
          </p:grpSpPr>
          <p:grpSp>
            <p:nvGrpSpPr>
              <p:cNvPr id="1220" name="Google Shape;1220;p85"/>
              <p:cNvGrpSpPr/>
              <p:nvPr/>
            </p:nvGrpSpPr>
            <p:grpSpPr>
              <a:xfrm>
                <a:off x="1400864" y="1624076"/>
                <a:ext cx="560368" cy="825149"/>
                <a:chOff x="1342876" y="1647676"/>
                <a:chExt cx="560368" cy="825149"/>
              </a:xfrm>
            </p:grpSpPr>
            <p:sp>
              <p:nvSpPr>
                <p:cNvPr id="1221" name="Google Shape;1221;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2" name="Google Shape;1222;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3" name="Google Shape;1223;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4" name="Google Shape;1224;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5" name="Google Shape;1225;p85"/>
            <p:cNvGrpSpPr/>
            <p:nvPr/>
          </p:nvGrpSpPr>
          <p:grpSpPr>
            <a:xfrm>
              <a:off x="4363565" y="2219381"/>
              <a:ext cx="397892" cy="646462"/>
              <a:chOff x="1400864" y="1624076"/>
              <a:chExt cx="560368" cy="910439"/>
            </a:xfrm>
          </p:grpSpPr>
          <p:grpSp>
            <p:nvGrpSpPr>
              <p:cNvPr id="1226" name="Google Shape;1226;p85"/>
              <p:cNvGrpSpPr/>
              <p:nvPr/>
            </p:nvGrpSpPr>
            <p:grpSpPr>
              <a:xfrm>
                <a:off x="1400864" y="1624076"/>
                <a:ext cx="560368" cy="825149"/>
                <a:chOff x="1342876" y="1647676"/>
                <a:chExt cx="560368" cy="825149"/>
              </a:xfrm>
            </p:grpSpPr>
            <p:sp>
              <p:nvSpPr>
                <p:cNvPr id="1227" name="Google Shape;1227;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8" name="Google Shape;1228;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9" name="Google Shape;1229;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0" name="Google Shape;1230;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1" name="Google Shape;1231;p85"/>
            <p:cNvGrpSpPr/>
            <p:nvPr/>
          </p:nvGrpSpPr>
          <p:grpSpPr>
            <a:xfrm>
              <a:off x="6104589" y="2219381"/>
              <a:ext cx="397892" cy="646462"/>
              <a:chOff x="1400864" y="1624076"/>
              <a:chExt cx="560368" cy="910439"/>
            </a:xfrm>
          </p:grpSpPr>
          <p:grpSp>
            <p:nvGrpSpPr>
              <p:cNvPr id="1232" name="Google Shape;1232;p85"/>
              <p:cNvGrpSpPr/>
              <p:nvPr/>
            </p:nvGrpSpPr>
            <p:grpSpPr>
              <a:xfrm>
                <a:off x="1400864" y="1624076"/>
                <a:ext cx="560368" cy="825149"/>
                <a:chOff x="1342876" y="1647676"/>
                <a:chExt cx="560368" cy="825149"/>
              </a:xfrm>
            </p:grpSpPr>
            <p:sp>
              <p:nvSpPr>
                <p:cNvPr id="1233" name="Google Shape;1233;p85"/>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4" name="Google Shape;1234;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5" name="Google Shape;1235;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6" name="Google Shape;1236;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7" name="Google Shape;1237;p85"/>
            <p:cNvGrpSpPr/>
            <p:nvPr/>
          </p:nvGrpSpPr>
          <p:grpSpPr>
            <a:xfrm>
              <a:off x="7845614" y="2219381"/>
              <a:ext cx="397892" cy="646462"/>
              <a:chOff x="1400864" y="1624076"/>
              <a:chExt cx="560368" cy="910439"/>
            </a:xfrm>
          </p:grpSpPr>
          <p:grpSp>
            <p:nvGrpSpPr>
              <p:cNvPr id="1238" name="Google Shape;1238;p85"/>
              <p:cNvGrpSpPr/>
              <p:nvPr/>
            </p:nvGrpSpPr>
            <p:grpSpPr>
              <a:xfrm>
                <a:off x="1400864" y="1624076"/>
                <a:ext cx="560368" cy="825149"/>
                <a:chOff x="1342876" y="1647676"/>
                <a:chExt cx="560368" cy="825149"/>
              </a:xfrm>
            </p:grpSpPr>
            <p:sp>
              <p:nvSpPr>
                <p:cNvPr id="1239" name="Google Shape;1239;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85"/>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43" name="Google Shape;1243;p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4" name="Google Shape;1244;p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5" name="Google Shape;1245;p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6" name="Google Shape;1246;p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7" name="Google Shape;1247;p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48"/>
        <p:cNvGrpSpPr/>
        <p:nvPr/>
      </p:nvGrpSpPr>
      <p:grpSpPr>
        <a:xfrm>
          <a:off x="0" y="0"/>
          <a:ext cx="0" cy="0"/>
          <a:chOff x="0" y="0"/>
          <a:chExt cx="0" cy="0"/>
        </a:xfrm>
      </p:grpSpPr>
      <p:pic>
        <p:nvPicPr>
          <p:cNvPr id="1249" name="Google Shape;1249;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50" name="Google Shape;1250;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1" name="Google Shape;1251;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52" name="Google Shape;1252;p86"/>
          <p:cNvGrpSpPr/>
          <p:nvPr/>
        </p:nvGrpSpPr>
        <p:grpSpPr>
          <a:xfrm>
            <a:off x="1761518" y="3131028"/>
            <a:ext cx="5620964" cy="646462"/>
            <a:chOff x="881517" y="3131028"/>
            <a:chExt cx="5620964" cy="646462"/>
          </a:xfrm>
        </p:grpSpPr>
        <p:grpSp>
          <p:nvGrpSpPr>
            <p:cNvPr id="1253" name="Google Shape;1253;p86"/>
            <p:cNvGrpSpPr/>
            <p:nvPr/>
          </p:nvGrpSpPr>
          <p:grpSpPr>
            <a:xfrm>
              <a:off x="881517" y="3131028"/>
              <a:ext cx="397892" cy="646462"/>
              <a:chOff x="1400864" y="1624076"/>
              <a:chExt cx="560368" cy="910439"/>
            </a:xfrm>
          </p:grpSpPr>
          <p:grpSp>
            <p:nvGrpSpPr>
              <p:cNvPr id="1254" name="Google Shape;1254;p86"/>
              <p:cNvGrpSpPr/>
              <p:nvPr/>
            </p:nvGrpSpPr>
            <p:grpSpPr>
              <a:xfrm>
                <a:off x="1400864" y="1624076"/>
                <a:ext cx="560368" cy="825149"/>
                <a:chOff x="1342876" y="1647676"/>
                <a:chExt cx="560368" cy="825149"/>
              </a:xfrm>
            </p:grpSpPr>
            <p:sp>
              <p:nvSpPr>
                <p:cNvPr id="1255" name="Google Shape;1255;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9" name="Google Shape;1259;p86"/>
            <p:cNvGrpSpPr/>
            <p:nvPr/>
          </p:nvGrpSpPr>
          <p:grpSpPr>
            <a:xfrm>
              <a:off x="2622541" y="3131028"/>
              <a:ext cx="397892" cy="646462"/>
              <a:chOff x="1400864" y="1624076"/>
              <a:chExt cx="560368" cy="910439"/>
            </a:xfrm>
          </p:grpSpPr>
          <p:grpSp>
            <p:nvGrpSpPr>
              <p:cNvPr id="1260" name="Google Shape;1260;p86"/>
              <p:cNvGrpSpPr/>
              <p:nvPr/>
            </p:nvGrpSpPr>
            <p:grpSpPr>
              <a:xfrm>
                <a:off x="1400864" y="1624076"/>
                <a:ext cx="560368" cy="825149"/>
                <a:chOff x="1342876" y="1647676"/>
                <a:chExt cx="560368" cy="825149"/>
              </a:xfrm>
            </p:grpSpPr>
            <p:sp>
              <p:nvSpPr>
                <p:cNvPr id="1261" name="Google Shape;1261;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2" name="Google Shape;126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3" name="Google Shape;126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4" name="Google Shape;1264;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5" name="Google Shape;1265;p86"/>
            <p:cNvGrpSpPr/>
            <p:nvPr/>
          </p:nvGrpSpPr>
          <p:grpSpPr>
            <a:xfrm>
              <a:off x="4363565" y="3131028"/>
              <a:ext cx="397892" cy="646462"/>
              <a:chOff x="1400864" y="1624076"/>
              <a:chExt cx="560368" cy="910439"/>
            </a:xfrm>
          </p:grpSpPr>
          <p:grpSp>
            <p:nvGrpSpPr>
              <p:cNvPr id="1266" name="Google Shape;1266;p86"/>
              <p:cNvGrpSpPr/>
              <p:nvPr/>
            </p:nvGrpSpPr>
            <p:grpSpPr>
              <a:xfrm>
                <a:off x="1400864" y="1624076"/>
                <a:ext cx="560368" cy="825149"/>
                <a:chOff x="1342876" y="1647676"/>
                <a:chExt cx="560368" cy="825149"/>
              </a:xfrm>
            </p:grpSpPr>
            <p:sp>
              <p:nvSpPr>
                <p:cNvPr id="1267" name="Google Shape;1267;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8" name="Google Shape;126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9" name="Google Shape;126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0" name="Google Shape;127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1" name="Google Shape;1271;p86"/>
            <p:cNvGrpSpPr/>
            <p:nvPr/>
          </p:nvGrpSpPr>
          <p:grpSpPr>
            <a:xfrm>
              <a:off x="6104589" y="3131028"/>
              <a:ext cx="397892" cy="646462"/>
              <a:chOff x="1400864" y="1624076"/>
              <a:chExt cx="560368" cy="910439"/>
            </a:xfrm>
          </p:grpSpPr>
          <p:grpSp>
            <p:nvGrpSpPr>
              <p:cNvPr id="1272" name="Google Shape;1272;p86"/>
              <p:cNvGrpSpPr/>
              <p:nvPr/>
            </p:nvGrpSpPr>
            <p:grpSpPr>
              <a:xfrm>
                <a:off x="1400864" y="1624076"/>
                <a:ext cx="560368" cy="825149"/>
                <a:chOff x="1342876" y="1647676"/>
                <a:chExt cx="560368" cy="825149"/>
              </a:xfrm>
            </p:grpSpPr>
            <p:sp>
              <p:nvSpPr>
                <p:cNvPr id="1273" name="Google Shape;127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4" name="Google Shape;127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5" name="Google Shape;127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6" name="Google Shape;1276;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77" name="Google Shape;1277;p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8" name="Google Shape;1278;p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9" name="Google Shape;1279;p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0" name="Google Shape;1280;p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81" name="Google Shape;1281;p86"/>
          <p:cNvGrpSpPr/>
          <p:nvPr/>
        </p:nvGrpSpPr>
        <p:grpSpPr>
          <a:xfrm>
            <a:off x="881517" y="1424144"/>
            <a:ext cx="7361989" cy="646462"/>
            <a:chOff x="881517" y="2219381"/>
            <a:chExt cx="7361989" cy="646462"/>
          </a:xfrm>
        </p:grpSpPr>
        <p:grpSp>
          <p:nvGrpSpPr>
            <p:cNvPr id="1282" name="Google Shape;1282;p86"/>
            <p:cNvGrpSpPr/>
            <p:nvPr/>
          </p:nvGrpSpPr>
          <p:grpSpPr>
            <a:xfrm>
              <a:off x="881517" y="2219381"/>
              <a:ext cx="397892" cy="646462"/>
              <a:chOff x="1400864" y="1624076"/>
              <a:chExt cx="560368" cy="910439"/>
            </a:xfrm>
          </p:grpSpPr>
          <p:grpSp>
            <p:nvGrpSpPr>
              <p:cNvPr id="1283" name="Google Shape;1283;p86"/>
              <p:cNvGrpSpPr/>
              <p:nvPr/>
            </p:nvGrpSpPr>
            <p:grpSpPr>
              <a:xfrm>
                <a:off x="1400864" y="1624076"/>
                <a:ext cx="560368" cy="825149"/>
                <a:chOff x="1342876" y="1647676"/>
                <a:chExt cx="560368" cy="825149"/>
              </a:xfrm>
            </p:grpSpPr>
            <p:sp>
              <p:nvSpPr>
                <p:cNvPr id="1284" name="Google Shape;1284;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5" name="Google Shape;1285;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6" name="Google Shape;1286;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7" name="Google Shape;1287;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8" name="Google Shape;1288;p86"/>
            <p:cNvGrpSpPr/>
            <p:nvPr/>
          </p:nvGrpSpPr>
          <p:grpSpPr>
            <a:xfrm>
              <a:off x="2622541" y="2219381"/>
              <a:ext cx="397892" cy="646462"/>
              <a:chOff x="1400864" y="1624076"/>
              <a:chExt cx="560368" cy="910439"/>
            </a:xfrm>
          </p:grpSpPr>
          <p:grpSp>
            <p:nvGrpSpPr>
              <p:cNvPr id="1289" name="Google Shape;1289;p86"/>
              <p:cNvGrpSpPr/>
              <p:nvPr/>
            </p:nvGrpSpPr>
            <p:grpSpPr>
              <a:xfrm>
                <a:off x="1400864" y="1624076"/>
                <a:ext cx="560368" cy="825149"/>
                <a:chOff x="1342876" y="1647676"/>
                <a:chExt cx="560368" cy="825149"/>
              </a:xfrm>
            </p:grpSpPr>
            <p:sp>
              <p:nvSpPr>
                <p:cNvPr id="1290" name="Google Shape;1290;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1" name="Google Shape;1291;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2" name="Google Shape;1292;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3" name="Google Shape;1293;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4" name="Google Shape;1294;p86"/>
            <p:cNvGrpSpPr/>
            <p:nvPr/>
          </p:nvGrpSpPr>
          <p:grpSpPr>
            <a:xfrm>
              <a:off x="4363565" y="2219381"/>
              <a:ext cx="397892" cy="646462"/>
              <a:chOff x="1400864" y="1624076"/>
              <a:chExt cx="560368" cy="910439"/>
            </a:xfrm>
          </p:grpSpPr>
          <p:grpSp>
            <p:nvGrpSpPr>
              <p:cNvPr id="1295" name="Google Shape;1295;p86"/>
              <p:cNvGrpSpPr/>
              <p:nvPr/>
            </p:nvGrpSpPr>
            <p:grpSpPr>
              <a:xfrm>
                <a:off x="1400864" y="1624076"/>
                <a:ext cx="560368" cy="825149"/>
                <a:chOff x="1342876" y="1647676"/>
                <a:chExt cx="560368" cy="825149"/>
              </a:xfrm>
            </p:grpSpPr>
            <p:sp>
              <p:nvSpPr>
                <p:cNvPr id="1296" name="Google Shape;1296;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7" name="Google Shape;1297;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8" name="Google Shape;1298;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9" name="Google Shape;1299;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0" name="Google Shape;1300;p86"/>
            <p:cNvGrpSpPr/>
            <p:nvPr/>
          </p:nvGrpSpPr>
          <p:grpSpPr>
            <a:xfrm>
              <a:off x="6104589" y="2219381"/>
              <a:ext cx="397892" cy="646462"/>
              <a:chOff x="1400864" y="1624076"/>
              <a:chExt cx="560368" cy="910439"/>
            </a:xfrm>
          </p:grpSpPr>
          <p:grpSp>
            <p:nvGrpSpPr>
              <p:cNvPr id="1301" name="Google Shape;1301;p86"/>
              <p:cNvGrpSpPr/>
              <p:nvPr/>
            </p:nvGrpSpPr>
            <p:grpSpPr>
              <a:xfrm>
                <a:off x="1400864" y="1624076"/>
                <a:ext cx="560368" cy="825149"/>
                <a:chOff x="1342876" y="1647676"/>
                <a:chExt cx="560368" cy="825149"/>
              </a:xfrm>
            </p:grpSpPr>
            <p:sp>
              <p:nvSpPr>
                <p:cNvPr id="1302" name="Google Shape;1302;p86"/>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3" name="Google Shape;1303;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4" name="Google Shape;1304;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5" name="Google Shape;1305;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6" name="Google Shape;1306;p86"/>
            <p:cNvGrpSpPr/>
            <p:nvPr/>
          </p:nvGrpSpPr>
          <p:grpSpPr>
            <a:xfrm>
              <a:off x="7845614" y="2219381"/>
              <a:ext cx="397892" cy="646462"/>
              <a:chOff x="1400864" y="1624076"/>
              <a:chExt cx="560368" cy="910439"/>
            </a:xfrm>
          </p:grpSpPr>
          <p:grpSp>
            <p:nvGrpSpPr>
              <p:cNvPr id="1307" name="Google Shape;1307;p86"/>
              <p:cNvGrpSpPr/>
              <p:nvPr/>
            </p:nvGrpSpPr>
            <p:grpSpPr>
              <a:xfrm>
                <a:off x="1400864" y="1624076"/>
                <a:ext cx="560368" cy="825149"/>
                <a:chOff x="1342876" y="1647676"/>
                <a:chExt cx="560368" cy="825149"/>
              </a:xfrm>
            </p:grpSpPr>
            <p:sp>
              <p:nvSpPr>
                <p:cNvPr id="1308" name="Google Shape;1308;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86"/>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12" name="Google Shape;1312;p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3" name="Google Shape;1313;p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4" name="Google Shape;1314;p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5" name="Google Shape;1315;p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6" name="Google Shape;1316;p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317"/>
        <p:cNvGrpSpPr/>
        <p:nvPr/>
      </p:nvGrpSpPr>
      <p:grpSpPr>
        <a:xfrm>
          <a:off x="0" y="0"/>
          <a:ext cx="0" cy="0"/>
          <a:chOff x="0" y="0"/>
          <a:chExt cx="0" cy="0"/>
        </a:xfrm>
      </p:grpSpPr>
      <p:pic>
        <p:nvPicPr>
          <p:cNvPr id="1318" name="Google Shape;1318;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19" name="Google Shape;1319;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0" name="Google Shape;1320;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21" name="Google Shape;1321;p87"/>
          <p:cNvGrpSpPr/>
          <p:nvPr/>
        </p:nvGrpSpPr>
        <p:grpSpPr>
          <a:xfrm>
            <a:off x="1761518" y="3131028"/>
            <a:ext cx="5620964" cy="646462"/>
            <a:chOff x="881517" y="3131028"/>
            <a:chExt cx="5620964" cy="646462"/>
          </a:xfrm>
        </p:grpSpPr>
        <p:grpSp>
          <p:nvGrpSpPr>
            <p:cNvPr id="1322" name="Google Shape;1322;p87"/>
            <p:cNvGrpSpPr/>
            <p:nvPr/>
          </p:nvGrpSpPr>
          <p:grpSpPr>
            <a:xfrm>
              <a:off x="881517" y="3131028"/>
              <a:ext cx="397892" cy="646462"/>
              <a:chOff x="1400864" y="1624076"/>
              <a:chExt cx="560368" cy="910439"/>
            </a:xfrm>
          </p:grpSpPr>
          <p:grpSp>
            <p:nvGrpSpPr>
              <p:cNvPr id="1323" name="Google Shape;1323;p87"/>
              <p:cNvGrpSpPr/>
              <p:nvPr/>
            </p:nvGrpSpPr>
            <p:grpSpPr>
              <a:xfrm>
                <a:off x="1400864" y="1624076"/>
                <a:ext cx="560368" cy="825149"/>
                <a:chOff x="1342876" y="1647676"/>
                <a:chExt cx="560368" cy="825149"/>
              </a:xfrm>
            </p:grpSpPr>
            <p:sp>
              <p:nvSpPr>
                <p:cNvPr id="1324" name="Google Shape;1324;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8" name="Google Shape;1328;p87"/>
            <p:cNvGrpSpPr/>
            <p:nvPr/>
          </p:nvGrpSpPr>
          <p:grpSpPr>
            <a:xfrm>
              <a:off x="2622541" y="3131028"/>
              <a:ext cx="397892" cy="646462"/>
              <a:chOff x="1400864" y="1624076"/>
              <a:chExt cx="560368" cy="910439"/>
            </a:xfrm>
          </p:grpSpPr>
          <p:grpSp>
            <p:nvGrpSpPr>
              <p:cNvPr id="1329" name="Google Shape;1329;p87"/>
              <p:cNvGrpSpPr/>
              <p:nvPr/>
            </p:nvGrpSpPr>
            <p:grpSpPr>
              <a:xfrm>
                <a:off x="1400864" y="1624076"/>
                <a:ext cx="560368" cy="825149"/>
                <a:chOff x="1342876" y="1647676"/>
                <a:chExt cx="560368" cy="825149"/>
              </a:xfrm>
            </p:grpSpPr>
            <p:sp>
              <p:nvSpPr>
                <p:cNvPr id="1330" name="Google Shape;1330;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1" name="Google Shape;1331;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2" name="Google Shape;1332;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3" name="Google Shape;1333;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4" name="Google Shape;1334;p87"/>
            <p:cNvGrpSpPr/>
            <p:nvPr/>
          </p:nvGrpSpPr>
          <p:grpSpPr>
            <a:xfrm>
              <a:off x="4363565" y="3131028"/>
              <a:ext cx="397892" cy="646462"/>
              <a:chOff x="1400864" y="1624076"/>
              <a:chExt cx="560368" cy="910439"/>
            </a:xfrm>
          </p:grpSpPr>
          <p:grpSp>
            <p:nvGrpSpPr>
              <p:cNvPr id="1335" name="Google Shape;1335;p87"/>
              <p:cNvGrpSpPr/>
              <p:nvPr/>
            </p:nvGrpSpPr>
            <p:grpSpPr>
              <a:xfrm>
                <a:off x="1400864" y="1624076"/>
                <a:ext cx="560368" cy="825149"/>
                <a:chOff x="1342876" y="1647676"/>
                <a:chExt cx="560368" cy="825149"/>
              </a:xfrm>
            </p:grpSpPr>
            <p:sp>
              <p:nvSpPr>
                <p:cNvPr id="1336" name="Google Shape;1336;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7" name="Google Shape;1337;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8" name="Google Shape;1338;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9" name="Google Shape;1339;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0" name="Google Shape;1340;p87"/>
            <p:cNvGrpSpPr/>
            <p:nvPr/>
          </p:nvGrpSpPr>
          <p:grpSpPr>
            <a:xfrm>
              <a:off x="6104589" y="3131028"/>
              <a:ext cx="397892" cy="646462"/>
              <a:chOff x="1400864" y="1624076"/>
              <a:chExt cx="560368" cy="910439"/>
            </a:xfrm>
          </p:grpSpPr>
          <p:grpSp>
            <p:nvGrpSpPr>
              <p:cNvPr id="1341" name="Google Shape;1341;p87"/>
              <p:cNvGrpSpPr/>
              <p:nvPr/>
            </p:nvGrpSpPr>
            <p:grpSpPr>
              <a:xfrm>
                <a:off x="1400864" y="1624076"/>
                <a:ext cx="560368" cy="825149"/>
                <a:chOff x="1342876" y="1647676"/>
                <a:chExt cx="560368" cy="825149"/>
              </a:xfrm>
            </p:grpSpPr>
            <p:sp>
              <p:nvSpPr>
                <p:cNvPr id="1342" name="Google Shape;1342;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3" name="Google Shape;1343;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4" name="Google Shape;1344;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5" name="Google Shape;1345;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46" name="Google Shape;1346;p87"/>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7" name="Google Shape;1347;p87"/>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8" name="Google Shape;1348;p87"/>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9" name="Google Shape;1349;p87"/>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50" name="Google Shape;1350;p87"/>
          <p:cNvGrpSpPr/>
          <p:nvPr/>
        </p:nvGrpSpPr>
        <p:grpSpPr>
          <a:xfrm>
            <a:off x="881517" y="1424144"/>
            <a:ext cx="7361989" cy="646462"/>
            <a:chOff x="881517" y="2219381"/>
            <a:chExt cx="7361989" cy="646462"/>
          </a:xfrm>
        </p:grpSpPr>
        <p:grpSp>
          <p:nvGrpSpPr>
            <p:cNvPr id="1351" name="Google Shape;1351;p87"/>
            <p:cNvGrpSpPr/>
            <p:nvPr/>
          </p:nvGrpSpPr>
          <p:grpSpPr>
            <a:xfrm>
              <a:off x="881517" y="2219381"/>
              <a:ext cx="397892" cy="646462"/>
              <a:chOff x="1400864" y="1624076"/>
              <a:chExt cx="560368" cy="910439"/>
            </a:xfrm>
          </p:grpSpPr>
          <p:grpSp>
            <p:nvGrpSpPr>
              <p:cNvPr id="1352" name="Google Shape;1352;p87"/>
              <p:cNvGrpSpPr/>
              <p:nvPr/>
            </p:nvGrpSpPr>
            <p:grpSpPr>
              <a:xfrm>
                <a:off x="1400864" y="1624076"/>
                <a:ext cx="560368" cy="825149"/>
                <a:chOff x="1342876" y="1647676"/>
                <a:chExt cx="560368" cy="825149"/>
              </a:xfrm>
            </p:grpSpPr>
            <p:sp>
              <p:nvSpPr>
                <p:cNvPr id="1353" name="Google Shape;1353;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4" name="Google Shape;1354;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5" name="Google Shape;1355;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6" name="Google Shape;1356;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7" name="Google Shape;1357;p87"/>
            <p:cNvGrpSpPr/>
            <p:nvPr/>
          </p:nvGrpSpPr>
          <p:grpSpPr>
            <a:xfrm>
              <a:off x="2622541" y="2219381"/>
              <a:ext cx="397892" cy="646462"/>
              <a:chOff x="1400864" y="1624076"/>
              <a:chExt cx="560368" cy="910439"/>
            </a:xfrm>
          </p:grpSpPr>
          <p:grpSp>
            <p:nvGrpSpPr>
              <p:cNvPr id="1358" name="Google Shape;1358;p87"/>
              <p:cNvGrpSpPr/>
              <p:nvPr/>
            </p:nvGrpSpPr>
            <p:grpSpPr>
              <a:xfrm>
                <a:off x="1400864" y="1624076"/>
                <a:ext cx="560368" cy="825149"/>
                <a:chOff x="1342876" y="1647676"/>
                <a:chExt cx="560368" cy="825149"/>
              </a:xfrm>
            </p:grpSpPr>
            <p:sp>
              <p:nvSpPr>
                <p:cNvPr id="1359" name="Google Shape;1359;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0" name="Google Shape;1360;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1" name="Google Shape;1361;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2" name="Google Shape;1362;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3" name="Google Shape;1363;p87"/>
            <p:cNvGrpSpPr/>
            <p:nvPr/>
          </p:nvGrpSpPr>
          <p:grpSpPr>
            <a:xfrm>
              <a:off x="4363565" y="2219381"/>
              <a:ext cx="397892" cy="646462"/>
              <a:chOff x="1400864" y="1624076"/>
              <a:chExt cx="560368" cy="910439"/>
            </a:xfrm>
          </p:grpSpPr>
          <p:grpSp>
            <p:nvGrpSpPr>
              <p:cNvPr id="1364" name="Google Shape;1364;p87"/>
              <p:cNvGrpSpPr/>
              <p:nvPr/>
            </p:nvGrpSpPr>
            <p:grpSpPr>
              <a:xfrm>
                <a:off x="1400864" y="1624076"/>
                <a:ext cx="560368" cy="825149"/>
                <a:chOff x="1342876" y="1647676"/>
                <a:chExt cx="560368" cy="825149"/>
              </a:xfrm>
            </p:grpSpPr>
            <p:sp>
              <p:nvSpPr>
                <p:cNvPr id="1365" name="Google Shape;1365;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6" name="Google Shape;1366;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7" name="Google Shape;1367;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8" name="Google Shape;1368;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9" name="Google Shape;1369;p87"/>
            <p:cNvGrpSpPr/>
            <p:nvPr/>
          </p:nvGrpSpPr>
          <p:grpSpPr>
            <a:xfrm>
              <a:off x="6104589" y="2219381"/>
              <a:ext cx="397892" cy="646462"/>
              <a:chOff x="1400864" y="1624076"/>
              <a:chExt cx="560368" cy="910439"/>
            </a:xfrm>
          </p:grpSpPr>
          <p:grpSp>
            <p:nvGrpSpPr>
              <p:cNvPr id="1370" name="Google Shape;1370;p87"/>
              <p:cNvGrpSpPr/>
              <p:nvPr/>
            </p:nvGrpSpPr>
            <p:grpSpPr>
              <a:xfrm>
                <a:off x="1400864" y="1624076"/>
                <a:ext cx="560368" cy="825149"/>
                <a:chOff x="1342876" y="1647676"/>
                <a:chExt cx="560368" cy="825149"/>
              </a:xfrm>
            </p:grpSpPr>
            <p:sp>
              <p:nvSpPr>
                <p:cNvPr id="1371" name="Google Shape;1371;p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2" name="Google Shape;1372;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3" name="Google Shape;1373;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4" name="Google Shape;1374;p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5" name="Google Shape;1375;p87"/>
            <p:cNvGrpSpPr/>
            <p:nvPr/>
          </p:nvGrpSpPr>
          <p:grpSpPr>
            <a:xfrm>
              <a:off x="7845614" y="2219381"/>
              <a:ext cx="397892" cy="646462"/>
              <a:chOff x="1400864" y="1624076"/>
              <a:chExt cx="560368" cy="910439"/>
            </a:xfrm>
          </p:grpSpPr>
          <p:grpSp>
            <p:nvGrpSpPr>
              <p:cNvPr id="1376" name="Google Shape;1376;p87"/>
              <p:cNvGrpSpPr/>
              <p:nvPr/>
            </p:nvGrpSpPr>
            <p:grpSpPr>
              <a:xfrm>
                <a:off x="1400864" y="1624076"/>
                <a:ext cx="560368" cy="825149"/>
                <a:chOff x="1342876" y="1647676"/>
                <a:chExt cx="560368" cy="825149"/>
              </a:xfrm>
            </p:grpSpPr>
            <p:sp>
              <p:nvSpPr>
                <p:cNvPr id="1377" name="Google Shape;1377;p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8" name="Google Shape;1378;p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9" name="Google Shape;1379;p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0" name="Google Shape;1380;p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81" name="Google Shape;1381;p87"/>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2" name="Google Shape;1382;p87"/>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3" name="Google Shape;1383;p87"/>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4" name="Google Shape;1384;p87"/>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5" name="Google Shape;1385;p87"/>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86"/>
        <p:cNvGrpSpPr/>
        <p:nvPr/>
      </p:nvGrpSpPr>
      <p:grpSpPr>
        <a:xfrm>
          <a:off x="0" y="0"/>
          <a:ext cx="0" cy="0"/>
          <a:chOff x="0" y="0"/>
          <a:chExt cx="0" cy="0"/>
        </a:xfrm>
      </p:grpSpPr>
      <p:pic>
        <p:nvPicPr>
          <p:cNvPr id="1387" name="Google Shape;1387;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88" name="Google Shape;1388;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9" name="Google Shape;1389;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90" name="Google Shape;1390;p88"/>
          <p:cNvGrpSpPr/>
          <p:nvPr/>
        </p:nvGrpSpPr>
        <p:grpSpPr>
          <a:xfrm>
            <a:off x="881517" y="3131028"/>
            <a:ext cx="7361989" cy="646462"/>
            <a:chOff x="881517" y="2219381"/>
            <a:chExt cx="7361989" cy="646462"/>
          </a:xfrm>
        </p:grpSpPr>
        <p:grpSp>
          <p:nvGrpSpPr>
            <p:cNvPr id="1391" name="Google Shape;1391;p88"/>
            <p:cNvGrpSpPr/>
            <p:nvPr/>
          </p:nvGrpSpPr>
          <p:grpSpPr>
            <a:xfrm>
              <a:off x="881517" y="2219381"/>
              <a:ext cx="397892" cy="646462"/>
              <a:chOff x="1400864" y="1624076"/>
              <a:chExt cx="560368" cy="910439"/>
            </a:xfrm>
          </p:grpSpPr>
          <p:grpSp>
            <p:nvGrpSpPr>
              <p:cNvPr id="1392" name="Google Shape;1392;p88"/>
              <p:cNvGrpSpPr/>
              <p:nvPr/>
            </p:nvGrpSpPr>
            <p:grpSpPr>
              <a:xfrm>
                <a:off x="1400864" y="1624076"/>
                <a:ext cx="560368" cy="825149"/>
                <a:chOff x="1342876" y="1647676"/>
                <a:chExt cx="560368" cy="825149"/>
              </a:xfrm>
            </p:grpSpPr>
            <p:sp>
              <p:nvSpPr>
                <p:cNvPr id="1393" name="Google Shape;1393;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4" name="Google Shape;139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5" name="Google Shape;139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6" name="Google Shape;1396;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7" name="Google Shape;1397;p88"/>
            <p:cNvGrpSpPr/>
            <p:nvPr/>
          </p:nvGrpSpPr>
          <p:grpSpPr>
            <a:xfrm>
              <a:off x="2622541" y="2219381"/>
              <a:ext cx="397892" cy="646462"/>
              <a:chOff x="1400864" y="1624076"/>
              <a:chExt cx="560368" cy="910439"/>
            </a:xfrm>
          </p:grpSpPr>
          <p:grpSp>
            <p:nvGrpSpPr>
              <p:cNvPr id="1398" name="Google Shape;1398;p88"/>
              <p:cNvGrpSpPr/>
              <p:nvPr/>
            </p:nvGrpSpPr>
            <p:grpSpPr>
              <a:xfrm>
                <a:off x="1400864" y="1624076"/>
                <a:ext cx="560368" cy="825149"/>
                <a:chOff x="1342876" y="1647676"/>
                <a:chExt cx="560368" cy="825149"/>
              </a:xfrm>
            </p:grpSpPr>
            <p:sp>
              <p:nvSpPr>
                <p:cNvPr id="1399" name="Google Shape;1399;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0" name="Google Shape;140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1" name="Google Shape;140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2" name="Google Shape;1402;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3" name="Google Shape;1403;p88"/>
            <p:cNvGrpSpPr/>
            <p:nvPr/>
          </p:nvGrpSpPr>
          <p:grpSpPr>
            <a:xfrm>
              <a:off x="4363565" y="2219381"/>
              <a:ext cx="397892" cy="646462"/>
              <a:chOff x="1400864" y="1624076"/>
              <a:chExt cx="560368" cy="910439"/>
            </a:xfrm>
          </p:grpSpPr>
          <p:grpSp>
            <p:nvGrpSpPr>
              <p:cNvPr id="1404" name="Google Shape;1404;p88"/>
              <p:cNvGrpSpPr/>
              <p:nvPr/>
            </p:nvGrpSpPr>
            <p:grpSpPr>
              <a:xfrm>
                <a:off x="1400864" y="1624076"/>
                <a:ext cx="560368" cy="825149"/>
                <a:chOff x="1342876" y="1647676"/>
                <a:chExt cx="560368" cy="825149"/>
              </a:xfrm>
            </p:grpSpPr>
            <p:sp>
              <p:nvSpPr>
                <p:cNvPr id="1405" name="Google Shape;1405;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6" name="Google Shape;140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7" name="Google Shape;140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8" name="Google Shape;1408;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9" name="Google Shape;1409;p88"/>
            <p:cNvGrpSpPr/>
            <p:nvPr/>
          </p:nvGrpSpPr>
          <p:grpSpPr>
            <a:xfrm>
              <a:off x="6104589" y="2219381"/>
              <a:ext cx="397892" cy="646462"/>
              <a:chOff x="1400864" y="1624076"/>
              <a:chExt cx="560368" cy="910439"/>
            </a:xfrm>
          </p:grpSpPr>
          <p:grpSp>
            <p:nvGrpSpPr>
              <p:cNvPr id="1410" name="Google Shape;1410;p88"/>
              <p:cNvGrpSpPr/>
              <p:nvPr/>
            </p:nvGrpSpPr>
            <p:grpSpPr>
              <a:xfrm>
                <a:off x="1400864" y="1624076"/>
                <a:ext cx="560368" cy="825149"/>
                <a:chOff x="1342876" y="1647676"/>
                <a:chExt cx="560368" cy="825149"/>
              </a:xfrm>
            </p:grpSpPr>
            <p:sp>
              <p:nvSpPr>
                <p:cNvPr id="1411" name="Google Shape;141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2" name="Google Shape;141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3" name="Google Shape;141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4" name="Google Shape;1414;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5" name="Google Shape;1415;p88"/>
            <p:cNvGrpSpPr/>
            <p:nvPr/>
          </p:nvGrpSpPr>
          <p:grpSpPr>
            <a:xfrm>
              <a:off x="7845614" y="2219381"/>
              <a:ext cx="397892" cy="646462"/>
              <a:chOff x="1400864" y="1624076"/>
              <a:chExt cx="560368" cy="910439"/>
            </a:xfrm>
          </p:grpSpPr>
          <p:grpSp>
            <p:nvGrpSpPr>
              <p:cNvPr id="1416" name="Google Shape;1416;p88"/>
              <p:cNvGrpSpPr/>
              <p:nvPr/>
            </p:nvGrpSpPr>
            <p:grpSpPr>
              <a:xfrm>
                <a:off x="1400864" y="1624076"/>
                <a:ext cx="560368" cy="825149"/>
                <a:chOff x="1342876" y="1647676"/>
                <a:chExt cx="560368" cy="825149"/>
              </a:xfrm>
            </p:grpSpPr>
            <p:sp>
              <p:nvSpPr>
                <p:cNvPr id="1417" name="Google Shape;1417;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9" name="Google Shape;141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20" name="Google Shape;142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21" name="Google Shape;1421;p88"/>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2" name="Google Shape;1422;p88"/>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3" name="Google Shape;1423;p88"/>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4" name="Google Shape;1424;p88"/>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5" name="Google Shape;1425;p88"/>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26" name="Google Shape;1426;p88"/>
          <p:cNvGrpSpPr/>
          <p:nvPr/>
        </p:nvGrpSpPr>
        <p:grpSpPr>
          <a:xfrm>
            <a:off x="881517" y="1424144"/>
            <a:ext cx="7361989" cy="646462"/>
            <a:chOff x="881517" y="2219381"/>
            <a:chExt cx="7361989" cy="646462"/>
          </a:xfrm>
        </p:grpSpPr>
        <p:grpSp>
          <p:nvGrpSpPr>
            <p:cNvPr id="1427" name="Google Shape;1427;p88"/>
            <p:cNvGrpSpPr/>
            <p:nvPr/>
          </p:nvGrpSpPr>
          <p:grpSpPr>
            <a:xfrm>
              <a:off x="881517" y="2219381"/>
              <a:ext cx="397892" cy="646462"/>
              <a:chOff x="1400864" y="1624076"/>
              <a:chExt cx="560368" cy="910439"/>
            </a:xfrm>
          </p:grpSpPr>
          <p:grpSp>
            <p:nvGrpSpPr>
              <p:cNvPr id="1428" name="Google Shape;1428;p88"/>
              <p:cNvGrpSpPr/>
              <p:nvPr/>
            </p:nvGrpSpPr>
            <p:grpSpPr>
              <a:xfrm>
                <a:off x="1400864" y="1624076"/>
                <a:ext cx="560368" cy="825149"/>
                <a:chOff x="1342876" y="1647676"/>
                <a:chExt cx="560368" cy="825149"/>
              </a:xfrm>
            </p:grpSpPr>
            <p:sp>
              <p:nvSpPr>
                <p:cNvPr id="1429" name="Google Shape;1429;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0" name="Google Shape;1430;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1" name="Google Shape;1431;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2" name="Google Shape;1432;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3" name="Google Shape;1433;p88"/>
            <p:cNvGrpSpPr/>
            <p:nvPr/>
          </p:nvGrpSpPr>
          <p:grpSpPr>
            <a:xfrm>
              <a:off x="2622541" y="2219381"/>
              <a:ext cx="397892" cy="646462"/>
              <a:chOff x="1400864" y="1624076"/>
              <a:chExt cx="560368" cy="910439"/>
            </a:xfrm>
          </p:grpSpPr>
          <p:grpSp>
            <p:nvGrpSpPr>
              <p:cNvPr id="1434" name="Google Shape;1434;p88"/>
              <p:cNvGrpSpPr/>
              <p:nvPr/>
            </p:nvGrpSpPr>
            <p:grpSpPr>
              <a:xfrm>
                <a:off x="1400864" y="1624076"/>
                <a:ext cx="560368" cy="825149"/>
                <a:chOff x="1342876" y="1647676"/>
                <a:chExt cx="560368" cy="825149"/>
              </a:xfrm>
            </p:grpSpPr>
            <p:sp>
              <p:nvSpPr>
                <p:cNvPr id="1435" name="Google Shape;1435;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6" name="Google Shape;1436;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37" name="Google Shape;1437;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38" name="Google Shape;1438;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9" name="Google Shape;1439;p88"/>
            <p:cNvGrpSpPr/>
            <p:nvPr/>
          </p:nvGrpSpPr>
          <p:grpSpPr>
            <a:xfrm>
              <a:off x="4363565" y="2219381"/>
              <a:ext cx="397892" cy="646462"/>
              <a:chOff x="1400864" y="1624076"/>
              <a:chExt cx="560368" cy="910439"/>
            </a:xfrm>
          </p:grpSpPr>
          <p:grpSp>
            <p:nvGrpSpPr>
              <p:cNvPr id="1440" name="Google Shape;1440;p88"/>
              <p:cNvGrpSpPr/>
              <p:nvPr/>
            </p:nvGrpSpPr>
            <p:grpSpPr>
              <a:xfrm>
                <a:off x="1400864" y="1624076"/>
                <a:ext cx="560368" cy="825149"/>
                <a:chOff x="1342876" y="1647676"/>
                <a:chExt cx="560368" cy="825149"/>
              </a:xfrm>
            </p:grpSpPr>
            <p:sp>
              <p:nvSpPr>
                <p:cNvPr id="1441" name="Google Shape;1441;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2" name="Google Shape;1442;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3" name="Google Shape;1443;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44" name="Google Shape;1444;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45" name="Google Shape;1445;p88"/>
            <p:cNvGrpSpPr/>
            <p:nvPr/>
          </p:nvGrpSpPr>
          <p:grpSpPr>
            <a:xfrm>
              <a:off x="6104589" y="2219381"/>
              <a:ext cx="397892" cy="646462"/>
              <a:chOff x="1400864" y="1624076"/>
              <a:chExt cx="560368" cy="910439"/>
            </a:xfrm>
          </p:grpSpPr>
          <p:grpSp>
            <p:nvGrpSpPr>
              <p:cNvPr id="1446" name="Google Shape;1446;p88"/>
              <p:cNvGrpSpPr/>
              <p:nvPr/>
            </p:nvGrpSpPr>
            <p:grpSpPr>
              <a:xfrm>
                <a:off x="1400864" y="1624076"/>
                <a:ext cx="560368" cy="825149"/>
                <a:chOff x="1342876" y="1647676"/>
                <a:chExt cx="560368" cy="825149"/>
              </a:xfrm>
            </p:grpSpPr>
            <p:sp>
              <p:nvSpPr>
                <p:cNvPr id="1447" name="Google Shape;1447;p88"/>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8" name="Google Shape;1448;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49" name="Google Shape;1449;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0" name="Google Shape;1450;p8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51" name="Google Shape;1451;p88"/>
            <p:cNvGrpSpPr/>
            <p:nvPr/>
          </p:nvGrpSpPr>
          <p:grpSpPr>
            <a:xfrm>
              <a:off x="7845614" y="2219381"/>
              <a:ext cx="397892" cy="646462"/>
              <a:chOff x="1400864" y="1624076"/>
              <a:chExt cx="560368" cy="910439"/>
            </a:xfrm>
          </p:grpSpPr>
          <p:grpSp>
            <p:nvGrpSpPr>
              <p:cNvPr id="1452" name="Google Shape;1452;p88"/>
              <p:cNvGrpSpPr/>
              <p:nvPr/>
            </p:nvGrpSpPr>
            <p:grpSpPr>
              <a:xfrm>
                <a:off x="1400864" y="1624076"/>
                <a:ext cx="560368" cy="825149"/>
                <a:chOff x="1342876" y="1647676"/>
                <a:chExt cx="560368" cy="825149"/>
              </a:xfrm>
            </p:grpSpPr>
            <p:sp>
              <p:nvSpPr>
                <p:cNvPr id="1453" name="Google Shape;1453;p8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54" name="Google Shape;1454;p8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55" name="Google Shape;1455;p8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56" name="Google Shape;1456;p88"/>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57" name="Google Shape;1457;p88"/>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88"/>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88"/>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88"/>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88"/>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62"/>
        <p:cNvGrpSpPr/>
        <p:nvPr/>
      </p:nvGrpSpPr>
      <p:grpSpPr>
        <a:xfrm>
          <a:off x="0" y="0"/>
          <a:ext cx="0" cy="0"/>
          <a:chOff x="0" y="0"/>
          <a:chExt cx="0" cy="0"/>
        </a:xfrm>
      </p:grpSpPr>
      <p:pic>
        <p:nvPicPr>
          <p:cNvPr id="1463" name="Google Shape;1463;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4" name="Google Shape;1464;p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66" name="Google Shape;1466;p89"/>
          <p:cNvGrpSpPr/>
          <p:nvPr/>
        </p:nvGrpSpPr>
        <p:grpSpPr>
          <a:xfrm>
            <a:off x="2805107" y="1224889"/>
            <a:ext cx="3533786" cy="3185052"/>
            <a:chOff x="2801099" y="1114361"/>
            <a:chExt cx="3533786" cy="3185052"/>
          </a:xfrm>
        </p:grpSpPr>
        <p:grpSp>
          <p:nvGrpSpPr>
            <p:cNvPr id="1467" name="Google Shape;1467;p89"/>
            <p:cNvGrpSpPr/>
            <p:nvPr/>
          </p:nvGrpSpPr>
          <p:grpSpPr>
            <a:xfrm>
              <a:off x="2801099" y="1228944"/>
              <a:ext cx="3533786" cy="2955886"/>
              <a:chOff x="2801099" y="1066147"/>
              <a:chExt cx="3533786" cy="2955886"/>
            </a:xfrm>
          </p:grpSpPr>
          <p:grpSp>
            <p:nvGrpSpPr>
              <p:cNvPr id="1468" name="Google Shape;1468;p89"/>
              <p:cNvGrpSpPr/>
              <p:nvPr/>
            </p:nvGrpSpPr>
            <p:grpSpPr>
              <a:xfrm>
                <a:off x="6252959" y="1066147"/>
                <a:ext cx="81926" cy="2955886"/>
                <a:chOff x="6252959" y="1066147"/>
                <a:chExt cx="81926" cy="2955886"/>
              </a:xfrm>
            </p:grpSpPr>
            <p:sp>
              <p:nvSpPr>
                <p:cNvPr id="1469" name="Google Shape;1469;p89"/>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0" name="Google Shape;1470;p89"/>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1" name="Google Shape;1471;p89"/>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2" name="Google Shape;1472;p89"/>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3" name="Google Shape;1473;p89"/>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74" name="Google Shape;1474;p89"/>
              <p:cNvGrpSpPr/>
              <p:nvPr/>
            </p:nvGrpSpPr>
            <p:grpSpPr>
              <a:xfrm>
                <a:off x="2801099" y="1066147"/>
                <a:ext cx="81926" cy="2955886"/>
                <a:chOff x="2801099" y="1066147"/>
                <a:chExt cx="81926" cy="2955886"/>
              </a:xfrm>
            </p:grpSpPr>
            <p:sp>
              <p:nvSpPr>
                <p:cNvPr id="1475" name="Google Shape;1475;p89"/>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6" name="Google Shape;1476;p89"/>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7" name="Google Shape;1477;p89"/>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8" name="Google Shape;1478;p89"/>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79" name="Google Shape;1479;p89"/>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80" name="Google Shape;1480;p89"/>
            <p:cNvGrpSpPr/>
            <p:nvPr/>
          </p:nvGrpSpPr>
          <p:grpSpPr>
            <a:xfrm>
              <a:off x="2975830" y="1114361"/>
              <a:ext cx="3184323" cy="3185052"/>
              <a:chOff x="2908735" y="1068601"/>
              <a:chExt cx="3326530" cy="3327292"/>
            </a:xfrm>
          </p:grpSpPr>
          <p:sp>
            <p:nvSpPr>
              <p:cNvPr id="1481" name="Google Shape;1481;p89"/>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2" name="Google Shape;1482;p89"/>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3" name="Google Shape;1483;p89"/>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4" name="Google Shape;1484;p89"/>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5" name="Google Shape;1485;p89"/>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6" name="Google Shape;1486;p89"/>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7" name="Google Shape;1487;p89"/>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8" name="Google Shape;1488;p89"/>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89" name="Google Shape;1489;p89"/>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0" name="Google Shape;1490;p89"/>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1" name="Google Shape;1491;p89"/>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2" name="Google Shape;1492;p89"/>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3" name="Google Shape;1493;p89"/>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4" name="Google Shape;1494;p89"/>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5" name="Google Shape;1495;p89"/>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6" name="Google Shape;1496;p89"/>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7" name="Google Shape;1497;p89"/>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8" name="Google Shape;1498;p89"/>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99" name="Google Shape;1499;p89"/>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0" name="Google Shape;1500;p89"/>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1" name="Google Shape;1501;p89"/>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2" name="Google Shape;1502;p89"/>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117"/>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3" name="Google Shape;1503;p89"/>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4" name="Google Shape;1504;p89"/>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5" name="Google Shape;1505;p89"/>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6" name="Google Shape;1506;p89"/>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7" name="Google Shape;1507;p89"/>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8" name="Google Shape;1508;p89"/>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09" name="Google Shape;1509;p89"/>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0" name="Google Shape;1510;p89"/>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1" name="Google Shape;1511;p89"/>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512" name="Google Shape;1512;p89"/>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513" name="Google Shape;1513;p89"/>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4" name="Google Shape;1514;p89"/>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5" name="Google Shape;1515;p89"/>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6" name="Google Shape;1516;p89"/>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7" name="Google Shape;1517;p89"/>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8" name="Google Shape;1518;p89"/>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9" name="Google Shape;1519;p89"/>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0" name="Google Shape;1520;p89"/>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1" name="Google Shape;1521;p89"/>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2" name="Google Shape;1522;p89"/>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523"/>
        <p:cNvGrpSpPr/>
        <p:nvPr/>
      </p:nvGrpSpPr>
      <p:grpSpPr>
        <a:xfrm>
          <a:off x="0" y="0"/>
          <a:ext cx="0" cy="0"/>
          <a:chOff x="0" y="0"/>
          <a:chExt cx="0" cy="0"/>
        </a:xfrm>
      </p:grpSpPr>
      <p:pic>
        <p:nvPicPr>
          <p:cNvPr id="1524" name="Google Shape;1524;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25" name="Google Shape;1525;p9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6" name="Google Shape;1526;p9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527"/>
        <p:cNvGrpSpPr/>
        <p:nvPr/>
      </p:nvGrpSpPr>
      <p:grpSpPr>
        <a:xfrm>
          <a:off x="0" y="0"/>
          <a:ext cx="0" cy="0"/>
          <a:chOff x="0" y="0"/>
          <a:chExt cx="0" cy="0"/>
        </a:xfrm>
      </p:grpSpPr>
      <p:sp>
        <p:nvSpPr>
          <p:cNvPr id="1528" name="Google Shape;1528;p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9" name="Google Shape;1529;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30" name="Google Shape;1530;p91"/>
          <p:cNvGrpSpPr/>
          <p:nvPr/>
        </p:nvGrpSpPr>
        <p:grpSpPr>
          <a:xfrm>
            <a:off x="2263140" y="1653932"/>
            <a:ext cx="4747260" cy="830997"/>
            <a:chOff x="2263140" y="1779657"/>
            <a:chExt cx="4747260" cy="830997"/>
          </a:xfrm>
        </p:grpSpPr>
        <p:cxnSp>
          <p:nvCxnSpPr>
            <p:cNvPr id="1531" name="Google Shape;1531;p91"/>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532" name="Google Shape;1532;p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533" name="Google Shape;1533;p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534"/>
        <p:cNvGrpSpPr/>
        <p:nvPr/>
      </p:nvGrpSpPr>
      <p:grpSpPr>
        <a:xfrm>
          <a:off x="0" y="0"/>
          <a:ext cx="0" cy="0"/>
          <a:chOff x="0" y="0"/>
          <a:chExt cx="0" cy="0"/>
        </a:xfrm>
      </p:grpSpPr>
      <p:sp>
        <p:nvSpPr>
          <p:cNvPr id="1535" name="Google Shape;1535;p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6" name="Google Shape;1536;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37" name="Google Shape;1537;p92"/>
          <p:cNvGrpSpPr/>
          <p:nvPr/>
        </p:nvGrpSpPr>
        <p:grpSpPr>
          <a:xfrm>
            <a:off x="2263140" y="1653932"/>
            <a:ext cx="4747260" cy="830997"/>
            <a:chOff x="2263140" y="1779657"/>
            <a:chExt cx="4747260" cy="830997"/>
          </a:xfrm>
        </p:grpSpPr>
        <p:cxnSp>
          <p:nvCxnSpPr>
            <p:cNvPr id="1538" name="Google Shape;1538;p92"/>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539" name="Google Shape;1539;p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540" name="Google Shape;1540;p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541"/>
        <p:cNvGrpSpPr/>
        <p:nvPr/>
      </p:nvGrpSpPr>
      <p:grpSpPr>
        <a:xfrm>
          <a:off x="0" y="0"/>
          <a:ext cx="0" cy="0"/>
          <a:chOff x="0" y="0"/>
          <a:chExt cx="0" cy="0"/>
        </a:xfrm>
      </p:grpSpPr>
      <p:sp>
        <p:nvSpPr>
          <p:cNvPr id="1542" name="Google Shape;1542;p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3" name="Google Shape;1543;p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44" name="Google Shape;1544;p93"/>
          <p:cNvGrpSpPr/>
          <p:nvPr/>
        </p:nvGrpSpPr>
        <p:grpSpPr>
          <a:xfrm>
            <a:off x="2263140" y="1653932"/>
            <a:ext cx="4747260" cy="830997"/>
            <a:chOff x="2263140" y="1779657"/>
            <a:chExt cx="4747260" cy="830997"/>
          </a:xfrm>
        </p:grpSpPr>
        <p:cxnSp>
          <p:nvCxnSpPr>
            <p:cNvPr id="1545" name="Google Shape;1545;p93"/>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46" name="Google Shape;1546;p93"/>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47" name="Google Shape;1547;p93"/>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48"/>
        <p:cNvGrpSpPr/>
        <p:nvPr/>
      </p:nvGrpSpPr>
      <p:grpSpPr>
        <a:xfrm>
          <a:off x="0" y="0"/>
          <a:ext cx="0" cy="0"/>
          <a:chOff x="0" y="0"/>
          <a:chExt cx="0" cy="0"/>
        </a:xfrm>
      </p:grpSpPr>
      <p:sp>
        <p:nvSpPr>
          <p:cNvPr id="1549" name="Google Shape;1549;p94"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0" name="Google Shape;1550;p9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51" name="Google Shape;1551;p94"/>
          <p:cNvGrpSpPr/>
          <p:nvPr/>
        </p:nvGrpSpPr>
        <p:grpSpPr>
          <a:xfrm>
            <a:off x="1403060" y="1183590"/>
            <a:ext cx="6337881" cy="1569620"/>
            <a:chOff x="1492092" y="1002130"/>
            <a:chExt cx="6337881" cy="1569620"/>
          </a:xfrm>
        </p:grpSpPr>
        <p:cxnSp>
          <p:nvCxnSpPr>
            <p:cNvPr id="1552" name="Google Shape;1552;p94"/>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53" name="Google Shape;1553;p94"/>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54" name="Google Shape;1554;p94"/>
          <p:cNvGrpSpPr/>
          <p:nvPr/>
        </p:nvGrpSpPr>
        <p:grpSpPr>
          <a:xfrm>
            <a:off x="1492092" y="3662045"/>
            <a:ext cx="6159817" cy="71120"/>
            <a:chOff x="2145983" y="2931954"/>
            <a:chExt cx="6159817" cy="71120"/>
          </a:xfrm>
        </p:grpSpPr>
        <p:sp>
          <p:nvSpPr>
            <p:cNvPr id="1555" name="Google Shape;1555;p94"/>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94"/>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7" name="Google Shape;1557;p94"/>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58"/>
        <p:cNvGrpSpPr/>
        <p:nvPr/>
      </p:nvGrpSpPr>
      <p:grpSpPr>
        <a:xfrm>
          <a:off x="0" y="0"/>
          <a:ext cx="0" cy="0"/>
          <a:chOff x="0" y="0"/>
          <a:chExt cx="0" cy="0"/>
        </a:xfrm>
      </p:grpSpPr>
      <p:grpSp>
        <p:nvGrpSpPr>
          <p:cNvPr id="1559" name="Google Shape;1559;p95"/>
          <p:cNvGrpSpPr/>
          <p:nvPr/>
        </p:nvGrpSpPr>
        <p:grpSpPr>
          <a:xfrm>
            <a:off x="444" y="0"/>
            <a:ext cx="9143556" cy="5143500"/>
            <a:chOff x="444" y="317809"/>
            <a:chExt cx="9143556" cy="5143500"/>
          </a:xfrm>
        </p:grpSpPr>
        <p:pic>
          <p:nvPicPr>
            <p:cNvPr id="1560" name="Google Shape;1560;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1" name="Google Shape;1561;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2" name="Google Shape;1562;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63" name="Google Shape;1563;p95"/>
          <p:cNvGrpSpPr/>
          <p:nvPr/>
        </p:nvGrpSpPr>
        <p:grpSpPr>
          <a:xfrm>
            <a:off x="904073" y="1547578"/>
            <a:ext cx="7494347" cy="2133815"/>
            <a:chOff x="822793" y="1506938"/>
            <a:chExt cx="7494347" cy="2133815"/>
          </a:xfrm>
        </p:grpSpPr>
        <p:sp>
          <p:nvSpPr>
            <p:cNvPr id="1564" name="Google Shape;1564;p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95"/>
            <p:cNvGrpSpPr/>
            <p:nvPr/>
          </p:nvGrpSpPr>
          <p:grpSpPr>
            <a:xfrm>
              <a:off x="822793" y="1506938"/>
              <a:ext cx="7391734" cy="1999241"/>
              <a:chOff x="1565910" y="1469735"/>
              <a:chExt cx="6079542" cy="2048377"/>
            </a:xfrm>
          </p:grpSpPr>
          <p:sp>
            <p:nvSpPr>
              <p:cNvPr id="1566" name="Google Shape;1566;p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68" name="Google Shape;1568;p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69"/>
        <p:cNvGrpSpPr/>
        <p:nvPr/>
      </p:nvGrpSpPr>
      <p:grpSpPr>
        <a:xfrm>
          <a:off x="0" y="0"/>
          <a:ext cx="0" cy="0"/>
          <a:chOff x="0" y="0"/>
          <a:chExt cx="0" cy="0"/>
        </a:xfrm>
      </p:grpSpPr>
      <p:grpSp>
        <p:nvGrpSpPr>
          <p:cNvPr id="1570" name="Google Shape;1570;p96"/>
          <p:cNvGrpSpPr/>
          <p:nvPr/>
        </p:nvGrpSpPr>
        <p:grpSpPr>
          <a:xfrm>
            <a:off x="444" y="0"/>
            <a:ext cx="9143556" cy="5143500"/>
            <a:chOff x="444" y="317809"/>
            <a:chExt cx="9143556" cy="5143500"/>
          </a:xfrm>
        </p:grpSpPr>
        <p:pic>
          <p:nvPicPr>
            <p:cNvPr id="1571" name="Google Shape;1571;p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2" name="Google Shape;1572;p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3" name="Google Shape;1573;p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74" name="Google Shape;1574;p96"/>
          <p:cNvGrpSpPr/>
          <p:nvPr/>
        </p:nvGrpSpPr>
        <p:grpSpPr>
          <a:xfrm>
            <a:off x="904073" y="1547578"/>
            <a:ext cx="7494347" cy="2133815"/>
            <a:chOff x="822793" y="1506938"/>
            <a:chExt cx="7494347" cy="2133815"/>
          </a:xfrm>
        </p:grpSpPr>
        <p:sp>
          <p:nvSpPr>
            <p:cNvPr id="1575" name="Google Shape;1575;p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6" name="Google Shape;1576;p96"/>
            <p:cNvGrpSpPr/>
            <p:nvPr/>
          </p:nvGrpSpPr>
          <p:grpSpPr>
            <a:xfrm>
              <a:off x="822793" y="1506938"/>
              <a:ext cx="7391734" cy="1999241"/>
              <a:chOff x="1565910" y="1469735"/>
              <a:chExt cx="6079542" cy="2048377"/>
            </a:xfrm>
          </p:grpSpPr>
          <p:sp>
            <p:nvSpPr>
              <p:cNvPr id="1577" name="Google Shape;1577;p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8" name="Google Shape;1578;p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79" name="Google Shape;1579;p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80"/>
        <p:cNvGrpSpPr/>
        <p:nvPr/>
      </p:nvGrpSpPr>
      <p:grpSpPr>
        <a:xfrm>
          <a:off x="0" y="0"/>
          <a:ext cx="0" cy="0"/>
          <a:chOff x="0" y="0"/>
          <a:chExt cx="0" cy="0"/>
        </a:xfrm>
      </p:grpSpPr>
      <p:grpSp>
        <p:nvGrpSpPr>
          <p:cNvPr id="1581" name="Google Shape;1581;p97"/>
          <p:cNvGrpSpPr/>
          <p:nvPr/>
        </p:nvGrpSpPr>
        <p:grpSpPr>
          <a:xfrm>
            <a:off x="444" y="0"/>
            <a:ext cx="9143556" cy="5143500"/>
            <a:chOff x="444" y="317809"/>
            <a:chExt cx="9143556" cy="5143500"/>
          </a:xfrm>
        </p:grpSpPr>
        <p:pic>
          <p:nvPicPr>
            <p:cNvPr id="1582" name="Google Shape;1582;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3" name="Google Shape;1583;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4" name="Google Shape;1584;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85" name="Google Shape;1585;p97"/>
          <p:cNvGrpSpPr/>
          <p:nvPr/>
        </p:nvGrpSpPr>
        <p:grpSpPr>
          <a:xfrm>
            <a:off x="904073" y="1547578"/>
            <a:ext cx="7494347" cy="2133815"/>
            <a:chOff x="822793" y="1506938"/>
            <a:chExt cx="7494347" cy="2133815"/>
          </a:xfrm>
        </p:grpSpPr>
        <p:sp>
          <p:nvSpPr>
            <p:cNvPr id="1586" name="Google Shape;1586;p97"/>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7" name="Google Shape;1587;p97"/>
            <p:cNvGrpSpPr/>
            <p:nvPr/>
          </p:nvGrpSpPr>
          <p:grpSpPr>
            <a:xfrm>
              <a:off x="822793" y="1506938"/>
              <a:ext cx="7391734" cy="1999241"/>
              <a:chOff x="1565910" y="1469735"/>
              <a:chExt cx="6079542" cy="2048377"/>
            </a:xfrm>
          </p:grpSpPr>
          <p:sp>
            <p:nvSpPr>
              <p:cNvPr id="1588" name="Google Shape;1588;p97"/>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97"/>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90" name="Google Shape;1590;p97"/>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91"/>
        <p:cNvGrpSpPr/>
        <p:nvPr/>
      </p:nvGrpSpPr>
      <p:grpSpPr>
        <a:xfrm>
          <a:off x="0" y="0"/>
          <a:ext cx="0" cy="0"/>
          <a:chOff x="0" y="0"/>
          <a:chExt cx="0" cy="0"/>
        </a:xfrm>
      </p:grpSpPr>
      <p:grpSp>
        <p:nvGrpSpPr>
          <p:cNvPr id="1592" name="Google Shape;1592;p98"/>
          <p:cNvGrpSpPr/>
          <p:nvPr/>
        </p:nvGrpSpPr>
        <p:grpSpPr>
          <a:xfrm>
            <a:off x="444" y="0"/>
            <a:ext cx="9143556" cy="5143500"/>
            <a:chOff x="444" y="317809"/>
            <a:chExt cx="9143556" cy="5143500"/>
          </a:xfrm>
        </p:grpSpPr>
        <p:pic>
          <p:nvPicPr>
            <p:cNvPr id="1593" name="Google Shape;1593;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94" name="Google Shape;1594;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95" name="Google Shape;1595;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96" name="Google Shape;1596;p98"/>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7" name="Google Shape;1597;p98"/>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8" name="Google Shape;1598;p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9" name="Google Shape;1599;p98"/>
          <p:cNvGrpSpPr/>
          <p:nvPr/>
        </p:nvGrpSpPr>
        <p:grpSpPr>
          <a:xfrm>
            <a:off x="1985011" y="1602036"/>
            <a:ext cx="502919" cy="45719"/>
            <a:chOff x="1985011" y="1602036"/>
            <a:chExt cx="502919" cy="45719"/>
          </a:xfrm>
        </p:grpSpPr>
        <p:sp>
          <p:nvSpPr>
            <p:cNvPr id="1600" name="Google Shape;1600;p98"/>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8"/>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2" name="Google Shape;1602;p98"/>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3" name="Google Shape;1603;p98"/>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04" name="Google Shape;1604;p98"/>
          <p:cNvGrpSpPr/>
          <p:nvPr/>
        </p:nvGrpSpPr>
        <p:grpSpPr>
          <a:xfrm>
            <a:off x="6656071" y="3518606"/>
            <a:ext cx="502919" cy="45719"/>
            <a:chOff x="6656071" y="3518606"/>
            <a:chExt cx="502919" cy="45719"/>
          </a:xfrm>
        </p:grpSpPr>
        <p:sp>
          <p:nvSpPr>
            <p:cNvPr id="1605" name="Google Shape;1605;p98"/>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6" name="Google Shape;1606;p98"/>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7" name="Google Shape;1607;p98"/>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8" name="Google Shape;1608;p98"/>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9" name="Google Shape;1609;p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610"/>
        <p:cNvGrpSpPr/>
        <p:nvPr/>
      </p:nvGrpSpPr>
      <p:grpSpPr>
        <a:xfrm>
          <a:off x="0" y="0"/>
          <a:ext cx="0" cy="0"/>
          <a:chOff x="0" y="0"/>
          <a:chExt cx="0" cy="0"/>
        </a:xfrm>
      </p:grpSpPr>
      <p:grpSp>
        <p:nvGrpSpPr>
          <p:cNvPr id="1611" name="Google Shape;1611;p99"/>
          <p:cNvGrpSpPr/>
          <p:nvPr/>
        </p:nvGrpSpPr>
        <p:grpSpPr>
          <a:xfrm>
            <a:off x="444" y="0"/>
            <a:ext cx="9143556" cy="5143500"/>
            <a:chOff x="444" y="317809"/>
            <a:chExt cx="9143556" cy="5143500"/>
          </a:xfrm>
        </p:grpSpPr>
        <p:pic>
          <p:nvPicPr>
            <p:cNvPr id="1612" name="Google Shape;1612;p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13" name="Google Shape;1613;p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14" name="Google Shape;1614;p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15" name="Google Shape;1615;p99"/>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6" name="Google Shape;1616;p99"/>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17" name="Google Shape;1617;p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18" name="Google Shape;1618;p99"/>
          <p:cNvGrpSpPr/>
          <p:nvPr/>
        </p:nvGrpSpPr>
        <p:grpSpPr>
          <a:xfrm>
            <a:off x="1985011" y="1602036"/>
            <a:ext cx="502919" cy="45719"/>
            <a:chOff x="1985011" y="1602036"/>
            <a:chExt cx="502919" cy="45719"/>
          </a:xfrm>
        </p:grpSpPr>
        <p:sp>
          <p:nvSpPr>
            <p:cNvPr id="1619" name="Google Shape;1619;p99"/>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0" name="Google Shape;1620;p99"/>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1" name="Google Shape;1621;p99"/>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2" name="Google Shape;1622;p99"/>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23" name="Google Shape;1623;p99"/>
          <p:cNvGrpSpPr/>
          <p:nvPr/>
        </p:nvGrpSpPr>
        <p:grpSpPr>
          <a:xfrm>
            <a:off x="6656071" y="3518606"/>
            <a:ext cx="502919" cy="45719"/>
            <a:chOff x="6656071" y="3518606"/>
            <a:chExt cx="502919" cy="45719"/>
          </a:xfrm>
        </p:grpSpPr>
        <p:sp>
          <p:nvSpPr>
            <p:cNvPr id="1624" name="Google Shape;1624;p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5" name="Google Shape;1625;p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6" name="Google Shape;1626;p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27" name="Google Shape;1627;p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28" name="Google Shape;1628;p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629"/>
        <p:cNvGrpSpPr/>
        <p:nvPr/>
      </p:nvGrpSpPr>
      <p:grpSpPr>
        <a:xfrm>
          <a:off x="0" y="0"/>
          <a:ext cx="0" cy="0"/>
          <a:chOff x="0" y="0"/>
          <a:chExt cx="0" cy="0"/>
        </a:xfrm>
      </p:grpSpPr>
      <p:grpSp>
        <p:nvGrpSpPr>
          <p:cNvPr id="1630" name="Google Shape;1630;p100"/>
          <p:cNvGrpSpPr/>
          <p:nvPr/>
        </p:nvGrpSpPr>
        <p:grpSpPr>
          <a:xfrm>
            <a:off x="444" y="0"/>
            <a:ext cx="9143556" cy="5143500"/>
            <a:chOff x="444" y="317809"/>
            <a:chExt cx="9143556" cy="5143500"/>
          </a:xfrm>
        </p:grpSpPr>
        <p:pic>
          <p:nvPicPr>
            <p:cNvPr id="1631" name="Google Shape;1631;p10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632" name="Google Shape;1632;p10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633" name="Google Shape;1633;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634" name="Google Shape;1634;p100"/>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5" name="Google Shape;1635;p100"/>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6" name="Google Shape;1636;p100"/>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637" name="Google Shape;1637;p100"/>
          <p:cNvGrpSpPr/>
          <p:nvPr/>
        </p:nvGrpSpPr>
        <p:grpSpPr>
          <a:xfrm>
            <a:off x="1985011" y="1602036"/>
            <a:ext cx="502919" cy="45719"/>
            <a:chOff x="1985011" y="1602036"/>
            <a:chExt cx="502919" cy="45719"/>
          </a:xfrm>
        </p:grpSpPr>
        <p:sp>
          <p:nvSpPr>
            <p:cNvPr id="1638" name="Google Shape;1638;p100"/>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39" name="Google Shape;1639;p100"/>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0" name="Google Shape;1640;p100"/>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1" name="Google Shape;1641;p100"/>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42" name="Google Shape;1642;p100"/>
          <p:cNvGrpSpPr/>
          <p:nvPr/>
        </p:nvGrpSpPr>
        <p:grpSpPr>
          <a:xfrm>
            <a:off x="6656071" y="3518606"/>
            <a:ext cx="502919" cy="45719"/>
            <a:chOff x="6656071" y="3518606"/>
            <a:chExt cx="502919" cy="45719"/>
          </a:xfrm>
        </p:grpSpPr>
        <p:sp>
          <p:nvSpPr>
            <p:cNvPr id="1643" name="Google Shape;1643;p100"/>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4" name="Google Shape;1644;p100"/>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5" name="Google Shape;1645;p100"/>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46" name="Google Shape;1646;p100"/>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47" name="Google Shape;1647;p100"/>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48"/>
        <p:cNvGrpSpPr/>
        <p:nvPr/>
      </p:nvGrpSpPr>
      <p:grpSpPr>
        <a:xfrm>
          <a:off x="0" y="0"/>
          <a:ext cx="0" cy="0"/>
          <a:chOff x="0" y="0"/>
          <a:chExt cx="0" cy="0"/>
        </a:xfrm>
      </p:grpSpPr>
      <p:sp>
        <p:nvSpPr>
          <p:cNvPr id="1649" name="Google Shape;1649;p10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0" name="Google Shape;1650;p10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1" name="Google Shape;1651;p101"/>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52" name="Google Shape;1652;p101"/>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3" name="Google Shape;1653;p101"/>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theme" Target="../theme/theme2.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3"/>
        <p:cNvGrpSpPr/>
        <p:nvPr/>
      </p:nvGrpSpPr>
      <p:grpSpPr>
        <a:xfrm>
          <a:off x="0" y="0"/>
          <a:ext cx="0" cy="0"/>
          <a:chOff x="0" y="0"/>
          <a:chExt cx="0" cy="0"/>
        </a:xfrm>
      </p:grpSpPr>
      <p:sp>
        <p:nvSpPr>
          <p:cNvPr id="1874" name="Google Shape;1874;p131"/>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75" name="Google Shape;1875;p131"/>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876" name="Google Shape;1876;p131"/>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77" name="Google Shape;1877;p131"/>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78" name="Google Shape;1878;p131"/>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7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5"/>
        <p:cNvGrpSpPr/>
        <p:nvPr/>
      </p:nvGrpSpPr>
      <p:grpSpPr>
        <a:xfrm>
          <a:off x="0" y="0"/>
          <a:ext cx="0" cy="0"/>
          <a:chOff x="0" y="0"/>
          <a:chExt cx="0" cy="0"/>
        </a:xfrm>
      </p:grpSpPr>
      <p:sp>
        <p:nvSpPr>
          <p:cNvPr id="1886" name="Google Shape;1886;p133"/>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87" name="Google Shape;1887;p133"/>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888" name="Google Shape;1888;p133"/>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89" name="Google Shape;1889;p133"/>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90" name="Google Shape;1890;p133"/>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7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00"/>
        <p:cNvGrpSpPr/>
        <p:nvPr/>
      </p:nvGrpSpPr>
      <p:grpSpPr>
        <a:xfrm>
          <a:off x="0" y="0"/>
          <a:ext cx="0" cy="0"/>
          <a:chOff x="0" y="0"/>
          <a:chExt cx="0" cy="0"/>
        </a:xfrm>
      </p:grpSpPr>
      <p:sp>
        <p:nvSpPr>
          <p:cNvPr id="1901" name="Google Shape;1901;p135"/>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2" name="Google Shape;1902;p135"/>
          <p:cNvSpPr txBox="1"/>
          <p:nvPr/>
        </p:nvSpPr>
        <p:spPr>
          <a:xfrm>
            <a:off x="352679" y="2692811"/>
            <a:ext cx="3718871" cy="1236108"/>
          </a:xfrm>
          <a:prstGeom prst="rect">
            <a:avLst/>
          </a:prstGeom>
          <a:noFill/>
          <a:ln>
            <a:noFill/>
          </a:ln>
        </p:spPr>
        <p:txBody>
          <a:bodyPr spcFirstLastPara="1" wrap="square" lIns="0" tIns="0" rIns="0" bIns="0" anchor="t" anchorCtr="0">
            <a:spAutoFit/>
          </a:bodyPr>
          <a:lstStyle/>
          <a:p>
            <a:pPr marL="0" marR="0" lvl="0" indent="0" algn="l" rtl="0">
              <a:lnSpc>
                <a:spcPct val="117458"/>
              </a:lnSpc>
              <a:spcBef>
                <a:spcPts val="0"/>
              </a:spcBef>
              <a:spcAft>
                <a:spcPts val="0"/>
              </a:spcAft>
              <a:buClr>
                <a:srgbClr val="000000"/>
              </a:buClr>
              <a:buSzPts val="2400"/>
              <a:buFont typeface="Arial"/>
              <a:buNone/>
            </a:pPr>
            <a:r>
              <a:rPr lang="en" sz="2400" b="1" i="0" u="none" strike="noStrike" cap="none" dirty="0" smtClean="0">
                <a:solidFill>
                  <a:srgbClr val="223669"/>
                </a:solidFill>
                <a:latin typeface="Public Sans"/>
                <a:ea typeface="Public Sans"/>
                <a:cs typeface="Public Sans"/>
                <a:sym typeface="Public Sans"/>
              </a:rPr>
              <a:t>Food Delivery Website</a:t>
            </a:r>
            <a:endParaRPr sz="1400" b="0" i="0" u="none" strike="noStrike" cap="none" dirty="0">
              <a:solidFill>
                <a:srgbClr val="000000"/>
              </a:solidFill>
              <a:latin typeface="Arial"/>
              <a:ea typeface="Arial"/>
              <a:cs typeface="Arial"/>
              <a:sym typeface="Arial"/>
            </a:endParaRPr>
          </a:p>
          <a:p>
            <a:pPr marL="12" marR="0" lvl="0" indent="0" algn="l" rtl="0">
              <a:lnSpc>
                <a:spcPct val="117458"/>
              </a:lnSpc>
              <a:spcBef>
                <a:spcPts val="2852"/>
              </a:spcBef>
              <a:spcAft>
                <a:spcPts val="0"/>
              </a:spcAft>
              <a:buClr>
                <a:srgbClr val="000000"/>
              </a:buClr>
              <a:buSzPts val="2400"/>
              <a:buFont typeface="Arial"/>
              <a:buNone/>
            </a:pPr>
            <a:r>
              <a:rPr lang="en" sz="2400" b="1" i="0" u="none" strike="noStrike" cap="none" dirty="0">
                <a:solidFill>
                  <a:srgbClr val="223669"/>
                </a:solidFill>
                <a:latin typeface="Public Sans"/>
                <a:ea typeface="Public Sans"/>
                <a:cs typeface="Public Sans"/>
                <a:sym typeface="Public Sans"/>
              </a:rPr>
              <a:t>Task - 2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06"/>
        <p:cNvGrpSpPr/>
        <p:nvPr/>
      </p:nvGrpSpPr>
      <p:grpSpPr>
        <a:xfrm>
          <a:off x="0" y="0"/>
          <a:ext cx="0" cy="0"/>
          <a:chOff x="0" y="0"/>
          <a:chExt cx="0" cy="0"/>
        </a:xfrm>
      </p:grpSpPr>
      <p:sp>
        <p:nvSpPr>
          <p:cNvPr id="1907" name="Google Shape;1907;p136"/>
          <p:cNvSpPr/>
          <p:nvPr/>
        </p:nvSpPr>
        <p:spPr>
          <a:xfrm>
            <a:off x="-93200" y="9320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8" name="Google Shape;1908;p136"/>
          <p:cNvSpPr txBox="1"/>
          <p:nvPr/>
        </p:nvSpPr>
        <p:spPr>
          <a:xfrm>
            <a:off x="234689" y="825125"/>
            <a:ext cx="4279200" cy="284700"/>
          </a:xfrm>
          <a:prstGeom prst="rect">
            <a:avLst/>
          </a:prstGeom>
          <a:noFill/>
          <a:ln>
            <a:noFill/>
          </a:ln>
        </p:spPr>
        <p:txBody>
          <a:bodyPr spcFirstLastPara="1" wrap="square" lIns="0" tIns="0" rIns="0" bIns="0" anchor="t" anchorCtr="0">
            <a:spAutoFit/>
          </a:bodyPr>
          <a:lstStyle/>
          <a:p>
            <a:pPr marL="0" marR="0" lvl="0" indent="0" algn="l" rtl="0">
              <a:lnSpc>
                <a:spcPct val="128810"/>
              </a:lnSpc>
              <a:spcBef>
                <a:spcPts val="0"/>
              </a:spcBef>
              <a:spcAft>
                <a:spcPts val="0"/>
              </a:spcAft>
              <a:buClr>
                <a:srgbClr val="000000"/>
              </a:buClr>
              <a:buSzPts val="1850"/>
              <a:buFont typeface="Arial"/>
              <a:buNone/>
            </a:pPr>
            <a:r>
              <a:rPr lang="en" sz="1850" b="1">
                <a:solidFill>
                  <a:srgbClr val="C88C32"/>
                </a:solidFill>
                <a:latin typeface="EB Garamond"/>
                <a:ea typeface="EB Garamond"/>
                <a:cs typeface="EB Garamond"/>
                <a:sym typeface="EB Garamond"/>
              </a:rPr>
              <a:t>Food Delivery</a:t>
            </a:r>
            <a:r>
              <a:rPr lang="en" sz="1850" b="1" i="0" u="none" strike="noStrike" cap="none">
                <a:solidFill>
                  <a:srgbClr val="C88C32"/>
                </a:solidFill>
                <a:latin typeface="EB Garamond"/>
                <a:ea typeface="EB Garamond"/>
                <a:cs typeface="EB Garamond"/>
                <a:sym typeface="EB Garamond"/>
              </a:rPr>
              <a:t> Website</a:t>
            </a:r>
            <a:endParaRPr sz="1400" b="0" i="0" u="none" strike="noStrike" cap="none">
              <a:solidFill>
                <a:srgbClr val="000000"/>
              </a:solidFill>
              <a:latin typeface="Arial"/>
              <a:ea typeface="Arial"/>
              <a:cs typeface="Arial"/>
              <a:sym typeface="Arial"/>
            </a:endParaRPr>
          </a:p>
        </p:txBody>
      </p:sp>
      <p:sp>
        <p:nvSpPr>
          <p:cNvPr id="1909" name="Google Shape;1909;p136"/>
          <p:cNvSpPr txBox="1"/>
          <p:nvPr/>
        </p:nvSpPr>
        <p:spPr>
          <a:xfrm>
            <a:off x="235976" y="1345079"/>
            <a:ext cx="3429000" cy="2154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910" name="Google Shape;1910;p136"/>
          <p:cNvSpPr txBox="1"/>
          <p:nvPr/>
        </p:nvSpPr>
        <p:spPr>
          <a:xfrm>
            <a:off x="303851" y="1207850"/>
            <a:ext cx="4140900" cy="1143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In the fast-paced digital era, the convenience of ordering food online has become an integral part of our daily lives. Our project aims to develop a cutting-edge Food Delivery Web Application, providing users with a seamless and delightful experience for discovering, ordering, and enjoying a diverse range of culinary delights from their favorite local restaurants.</a:t>
            </a:r>
            <a:endParaRPr sz="1300" b="0" i="0" u="none" strike="noStrike" cap="none">
              <a:solidFill>
                <a:schemeClr val="lt1"/>
              </a:solidFill>
              <a:latin typeface="Arial"/>
              <a:ea typeface="Arial"/>
              <a:cs typeface="Arial"/>
              <a:sym typeface="Arial"/>
            </a:endParaRPr>
          </a:p>
        </p:txBody>
      </p:sp>
      <p:sp>
        <p:nvSpPr>
          <p:cNvPr id="1911" name="Google Shape;1911;p136"/>
          <p:cNvSpPr txBox="1"/>
          <p:nvPr/>
        </p:nvSpPr>
        <p:spPr>
          <a:xfrm>
            <a:off x="373050" y="2448880"/>
            <a:ext cx="1436100" cy="2367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 sz="1400" b="1" i="0" u="none" strike="noStrike" cap="none">
                <a:solidFill>
                  <a:srgbClr val="C88C32"/>
                </a:solidFill>
                <a:latin typeface="Arial"/>
                <a:ea typeface="Arial"/>
                <a:cs typeface="Arial"/>
                <a:sym typeface="Arial"/>
              </a:rPr>
              <a:t>LMS Username</a:t>
            </a:r>
            <a:endParaRPr sz="1400" b="0" i="0" u="none" strike="noStrike" cap="none">
              <a:solidFill>
                <a:srgbClr val="000000"/>
              </a:solidFill>
              <a:latin typeface="Arial"/>
              <a:ea typeface="Arial"/>
              <a:cs typeface="Arial"/>
              <a:sym typeface="Arial"/>
            </a:endParaRPr>
          </a:p>
        </p:txBody>
      </p:sp>
      <p:sp>
        <p:nvSpPr>
          <p:cNvPr id="1912" name="Google Shape;1912;p136"/>
          <p:cNvSpPr txBox="1"/>
          <p:nvPr/>
        </p:nvSpPr>
        <p:spPr>
          <a:xfrm>
            <a:off x="2504906" y="2448880"/>
            <a:ext cx="636600" cy="2367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 sz="1400" b="1" i="0" u="none" strike="noStrike" cap="none">
                <a:solidFill>
                  <a:srgbClr val="C88C32"/>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p:txBody>
      </p:sp>
      <p:sp>
        <p:nvSpPr>
          <p:cNvPr id="1913" name="Google Shape;1913;p136"/>
          <p:cNvSpPr txBox="1"/>
          <p:nvPr/>
        </p:nvSpPr>
        <p:spPr>
          <a:xfrm>
            <a:off x="3716850" y="2448930"/>
            <a:ext cx="646500" cy="2154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 sz="1400" b="1" i="0" u="none" strike="noStrike" cap="none">
                <a:solidFill>
                  <a:srgbClr val="C88C32"/>
                </a:solidFill>
                <a:latin typeface="Arial"/>
                <a:ea typeface="Arial"/>
                <a:cs typeface="Arial"/>
                <a:sym typeface="Arial"/>
              </a:rPr>
              <a:t>Batch</a:t>
            </a:r>
            <a:endParaRPr sz="1400" b="0" i="0" u="none" strike="noStrike" cap="none">
              <a:solidFill>
                <a:srgbClr val="000000"/>
              </a:solidFill>
              <a:latin typeface="Arial"/>
              <a:ea typeface="Arial"/>
              <a:cs typeface="Arial"/>
              <a:sym typeface="Arial"/>
            </a:endParaRPr>
          </a:p>
        </p:txBody>
      </p:sp>
      <p:sp>
        <p:nvSpPr>
          <p:cNvPr id="1914" name="Google Shape;1914;p136"/>
          <p:cNvSpPr txBox="1"/>
          <p:nvPr/>
        </p:nvSpPr>
        <p:spPr>
          <a:xfrm>
            <a:off x="333625" y="2787825"/>
            <a:ext cx="3990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au311120205016               Bhavesh Sadhwani          </a:t>
            </a:r>
            <a:r>
              <a:rPr lang="en" sz="1200" b="0" i="0" u="none" strike="noStrike" cap="none" dirty="0" smtClean="0">
                <a:solidFill>
                  <a:schemeClr val="lt1"/>
                </a:solidFill>
                <a:latin typeface="Calibri"/>
                <a:ea typeface="Calibri"/>
                <a:cs typeface="Calibri"/>
                <a:sym typeface="Calibri"/>
              </a:rPr>
              <a:t>        14</a:t>
            </a:r>
            <a:endParaRPr sz="1200" b="0" i="0" u="none" strike="noStrike" cap="none" dirty="0">
              <a:solidFill>
                <a:schemeClr val="lt1"/>
              </a:solidFill>
              <a:latin typeface="Calibri"/>
              <a:ea typeface="Calibri"/>
              <a:cs typeface="Calibri"/>
              <a:sym typeface="Calibri"/>
            </a:endParaRPr>
          </a:p>
        </p:txBody>
      </p:sp>
      <p:sp>
        <p:nvSpPr>
          <p:cNvPr id="1915" name="Google Shape;1915;p136"/>
          <p:cNvSpPr txBox="1"/>
          <p:nvPr/>
        </p:nvSpPr>
        <p:spPr>
          <a:xfrm>
            <a:off x="342825" y="3157125"/>
            <a:ext cx="39903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au311120205023              Dhanush Kabilan              </a:t>
            </a:r>
            <a:r>
              <a:rPr lang="en" sz="1200" b="0" i="0" u="none" strike="noStrike" cap="none" dirty="0" smtClean="0">
                <a:solidFill>
                  <a:schemeClr val="lt1"/>
                </a:solidFill>
                <a:latin typeface="Calibri"/>
                <a:ea typeface="Calibri"/>
                <a:cs typeface="Calibri"/>
                <a:sym typeface="Calibri"/>
              </a:rPr>
              <a:t>        14      </a:t>
            </a:r>
            <a:endParaRPr sz="1200" b="0" i="0" u="none" strike="noStrike" cap="none" dirty="0">
              <a:solidFill>
                <a:schemeClr val="lt1"/>
              </a:solidFill>
              <a:latin typeface="Calibri"/>
              <a:ea typeface="Calibri"/>
              <a:cs typeface="Calibri"/>
              <a:sym typeface="Calibri"/>
            </a:endParaRPr>
          </a:p>
        </p:txBody>
      </p:sp>
      <p:sp>
        <p:nvSpPr>
          <p:cNvPr id="1916" name="Google Shape;1916;p136"/>
          <p:cNvSpPr txBox="1"/>
          <p:nvPr/>
        </p:nvSpPr>
        <p:spPr>
          <a:xfrm>
            <a:off x="342825" y="3603100"/>
            <a:ext cx="3990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au311120205035               Luxon C L                         </a:t>
            </a:r>
            <a:r>
              <a:rPr lang="en" sz="1200" b="0" i="0" u="none" strike="noStrike" cap="none" dirty="0" smtClean="0">
                <a:solidFill>
                  <a:schemeClr val="lt1"/>
                </a:solidFill>
                <a:latin typeface="Calibri"/>
                <a:ea typeface="Calibri"/>
                <a:cs typeface="Calibri"/>
                <a:sym typeface="Calibri"/>
              </a:rPr>
              <a:t>         14</a:t>
            </a:r>
            <a:endParaRPr sz="1200" b="0" i="0" u="none" strike="noStrike" cap="none" dirty="0">
              <a:solidFill>
                <a:schemeClr val="lt1"/>
              </a:solidFill>
              <a:latin typeface="Calibri"/>
              <a:ea typeface="Calibri"/>
              <a:cs typeface="Calibri"/>
              <a:sym typeface="Calibri"/>
            </a:endParaRPr>
          </a:p>
        </p:txBody>
      </p:sp>
      <p:sp>
        <p:nvSpPr>
          <p:cNvPr id="1917" name="Google Shape;1917;p136"/>
          <p:cNvSpPr txBox="1"/>
          <p:nvPr/>
        </p:nvSpPr>
        <p:spPr>
          <a:xfrm>
            <a:off x="373050" y="3997925"/>
            <a:ext cx="3990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                                          </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921"/>
        <p:cNvGrpSpPr/>
        <p:nvPr/>
      </p:nvGrpSpPr>
      <p:grpSpPr>
        <a:xfrm>
          <a:off x="0" y="0"/>
          <a:ext cx="0" cy="0"/>
          <a:chOff x="0" y="0"/>
          <a:chExt cx="0" cy="0"/>
        </a:xfrm>
      </p:grpSpPr>
      <p:sp>
        <p:nvSpPr>
          <p:cNvPr id="1922" name="Google Shape;1922;p137"/>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3" name="Google Shape;1923;p137"/>
          <p:cNvSpPr txBox="1"/>
          <p:nvPr/>
        </p:nvSpPr>
        <p:spPr>
          <a:xfrm>
            <a:off x="537204" y="264756"/>
            <a:ext cx="920100" cy="277200"/>
          </a:xfrm>
          <a:prstGeom prst="rect">
            <a:avLst/>
          </a:prstGeom>
          <a:noFill/>
          <a:ln>
            <a:noFill/>
          </a:ln>
        </p:spPr>
        <p:txBody>
          <a:bodyPr spcFirstLastPara="1" wrap="square" lIns="0" tIns="0" rIns="0" bIns="0" anchor="t" anchorCtr="0">
            <a:spAutoFit/>
          </a:bodyPr>
          <a:lstStyle/>
          <a:p>
            <a:pPr marL="0" marR="0" lvl="0" indent="0" algn="l" rtl="0">
              <a:lnSpc>
                <a:spcPct val="130276"/>
              </a:lnSpc>
              <a:spcBef>
                <a:spcPts val="0"/>
              </a:spcBef>
              <a:spcAft>
                <a:spcPts val="0"/>
              </a:spcAft>
              <a:buClr>
                <a:srgbClr val="000000"/>
              </a:buClr>
              <a:buSzPts val="1800"/>
              <a:buFont typeface="Arial"/>
              <a:buNone/>
            </a:pPr>
            <a:r>
              <a:rPr lang="en" sz="1800" b="1" i="0" u="none" strike="noStrike" cap="none">
                <a:solidFill>
                  <a:srgbClr val="223669"/>
                </a:solidFill>
                <a:latin typeface="EB Garamond"/>
                <a:ea typeface="EB Garamond"/>
                <a:cs typeface="EB Garamond"/>
                <a:sym typeface="EB Garamond"/>
              </a:rPr>
              <a:t>Taskꢀ-2</a:t>
            </a:r>
            <a:endParaRPr sz="1400" b="0" i="0" u="none" strike="noStrike" cap="none">
              <a:solidFill>
                <a:srgbClr val="000000"/>
              </a:solidFill>
              <a:latin typeface="Arial"/>
              <a:ea typeface="Arial"/>
              <a:cs typeface="Arial"/>
              <a:sym typeface="Arial"/>
            </a:endParaRPr>
          </a:p>
        </p:txBody>
      </p:sp>
      <p:sp>
        <p:nvSpPr>
          <p:cNvPr id="1924" name="Google Shape;1924;p137"/>
          <p:cNvSpPr txBox="1"/>
          <p:nvPr/>
        </p:nvSpPr>
        <p:spPr>
          <a:xfrm>
            <a:off x="477250" y="597600"/>
            <a:ext cx="5754600" cy="138600"/>
          </a:xfrm>
          <a:prstGeom prst="rect">
            <a:avLst/>
          </a:prstGeom>
          <a:noFill/>
          <a:ln>
            <a:noFill/>
          </a:ln>
        </p:spPr>
        <p:txBody>
          <a:bodyPr spcFirstLastPara="1" wrap="square" lIns="0" tIns="0" rIns="0" bIns="0" anchor="t" anchorCtr="0">
            <a:spAutoFit/>
          </a:bodyPr>
          <a:lstStyle/>
          <a:p>
            <a:pPr marL="0" marR="0" lvl="0" indent="0" algn="l" rtl="0">
              <a:lnSpc>
                <a:spcPct val="130222"/>
              </a:lnSpc>
              <a:spcBef>
                <a:spcPts val="0"/>
              </a:spcBef>
              <a:spcAft>
                <a:spcPts val="0"/>
              </a:spcAft>
              <a:buClr>
                <a:srgbClr val="000000"/>
              </a:buClr>
              <a:buSzPts val="900"/>
              <a:buFont typeface="Arial"/>
              <a:buNone/>
            </a:pPr>
            <a:r>
              <a:rPr lang="en" sz="900" b="1" i="0" u="none" strike="noStrike" cap="none">
                <a:solidFill>
                  <a:srgbClr val="0B5394"/>
                </a:solidFill>
                <a:latin typeface="EB Garamond"/>
                <a:ea typeface="EB Garamond"/>
                <a:cs typeface="EB Garamond"/>
                <a:sym typeface="EB Garamond"/>
              </a:rPr>
              <a:t>Create UI and implement various components using react</a:t>
            </a:r>
            <a:endParaRPr sz="1400" b="0" i="0" u="none" strike="noStrike" cap="none">
              <a:solidFill>
                <a:srgbClr val="000000"/>
              </a:solidFill>
              <a:latin typeface="Arial"/>
              <a:ea typeface="Arial"/>
              <a:cs typeface="Arial"/>
              <a:sym typeface="Arial"/>
            </a:endParaRPr>
          </a:p>
        </p:txBody>
      </p:sp>
      <p:sp>
        <p:nvSpPr>
          <p:cNvPr id="1925" name="Google Shape;1925;p137"/>
          <p:cNvSpPr txBox="1"/>
          <p:nvPr/>
        </p:nvSpPr>
        <p:spPr>
          <a:xfrm>
            <a:off x="744750" y="942604"/>
            <a:ext cx="221437" cy="461829"/>
          </a:xfrm>
          <a:prstGeom prst="rect">
            <a:avLst/>
          </a:prstGeom>
          <a:noFill/>
          <a:ln>
            <a:noFill/>
          </a:ln>
        </p:spPr>
        <p:txBody>
          <a:bodyPr spcFirstLastPara="1" wrap="square" lIns="0" tIns="0" rIns="0" bIns="0" anchor="t" anchorCtr="0">
            <a:spAutoFit/>
          </a:bodyPr>
          <a:lstStyle/>
          <a:p>
            <a:pPr marL="0" marR="0" lvl="0" indent="0" algn="l" rtl="0">
              <a:lnSpc>
                <a:spcPct val="111666"/>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16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11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926" name="Google Shape;1926;p137"/>
          <p:cNvSpPr txBox="1"/>
          <p:nvPr/>
        </p:nvSpPr>
        <p:spPr>
          <a:xfrm>
            <a:off x="1030500" y="933025"/>
            <a:ext cx="6908700" cy="495600"/>
          </a:xfrm>
          <a:prstGeom prst="rect">
            <a:avLst/>
          </a:prstGeom>
          <a:noFill/>
          <a:ln>
            <a:noFill/>
          </a:ln>
        </p:spPr>
        <p:txBody>
          <a:bodyPr spcFirstLastPara="1" wrap="square" lIns="0" tIns="0" rIns="0" bIns="0" anchor="t" anchorCtr="0">
            <a:spAutoFit/>
          </a:bodyPr>
          <a:lstStyle/>
          <a:p>
            <a:pPr marL="0" marR="0" lvl="0" indent="0" algn="l" rtl="0">
              <a:lnSpc>
                <a:spcPct val="128554"/>
              </a:lnSpc>
              <a:spcBef>
                <a:spcPts val="0"/>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Split design into components and Higher order Components</a:t>
            </a:r>
            <a:endParaRPr sz="1400" b="0" i="0" u="none" strike="noStrike" cap="none">
              <a:solidFill>
                <a:srgbClr val="000000"/>
              </a:solidFill>
              <a:latin typeface="Arial"/>
              <a:ea typeface="Arial"/>
              <a:cs typeface="Arial"/>
              <a:sym typeface="Arial"/>
            </a:endParaRPr>
          </a:p>
          <a:p>
            <a:pPr marL="0" marR="0" lvl="0" indent="0" algn="l" rtl="0">
              <a:lnSpc>
                <a:spcPct val="128554"/>
              </a:lnSpc>
              <a:spcBef>
                <a:spcPts val="0"/>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Define structure of the components</a:t>
            </a:r>
            <a:endParaRPr sz="1400" b="0" i="0" u="none" strike="noStrike" cap="none">
              <a:solidFill>
                <a:srgbClr val="000000"/>
              </a:solidFill>
              <a:latin typeface="Arial"/>
              <a:ea typeface="Arial"/>
              <a:cs typeface="Arial"/>
              <a:sym typeface="Arial"/>
            </a:endParaRPr>
          </a:p>
          <a:p>
            <a:pPr marL="0" marR="0" lvl="0" indent="0" algn="l" rtl="0">
              <a:lnSpc>
                <a:spcPct val="128554"/>
              </a:lnSpc>
              <a:spcBef>
                <a:spcPts val="8"/>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Set the basic ui components with dummy data</a:t>
            </a:r>
            <a:endParaRPr sz="1400" b="0" i="0" u="none" strike="noStrike" cap="none">
              <a:solidFill>
                <a:srgbClr val="000000"/>
              </a:solidFill>
              <a:latin typeface="Arial"/>
              <a:ea typeface="Arial"/>
              <a:cs typeface="Arial"/>
              <a:sym typeface="Arial"/>
            </a:endParaRPr>
          </a:p>
        </p:txBody>
      </p:sp>
      <p:sp>
        <p:nvSpPr>
          <p:cNvPr id="1927" name="Google Shape;1927;p137"/>
          <p:cNvSpPr txBox="1"/>
          <p:nvPr/>
        </p:nvSpPr>
        <p:spPr>
          <a:xfrm>
            <a:off x="573300" y="1523276"/>
            <a:ext cx="3582000" cy="138600"/>
          </a:xfrm>
          <a:prstGeom prst="rect">
            <a:avLst/>
          </a:prstGeom>
          <a:noFill/>
          <a:ln>
            <a:noFill/>
          </a:ln>
        </p:spPr>
        <p:txBody>
          <a:bodyPr spcFirstLastPara="1" wrap="square" lIns="0" tIns="0" rIns="0" bIns="0" anchor="t" anchorCtr="0">
            <a:spAutoFit/>
          </a:bodyPr>
          <a:lstStyle/>
          <a:p>
            <a:pPr marL="0" marR="0" lvl="0" indent="0" algn="l" rtl="0">
              <a:lnSpc>
                <a:spcPct val="130222"/>
              </a:lnSpc>
              <a:spcBef>
                <a:spcPts val="0"/>
              </a:spcBef>
              <a:spcAft>
                <a:spcPts val="0"/>
              </a:spcAft>
              <a:buClr>
                <a:srgbClr val="000000"/>
              </a:buClr>
              <a:buSzPts val="900"/>
              <a:buFont typeface="Arial"/>
              <a:buNone/>
            </a:pPr>
            <a:r>
              <a:rPr lang="en" sz="900" b="1" i="0" u="none" strike="noStrike" cap="none">
                <a:solidFill>
                  <a:srgbClr val="0B5394"/>
                </a:solidFill>
                <a:latin typeface="EB Garamond"/>
                <a:ea typeface="EB Garamond"/>
                <a:cs typeface="EB Garamond"/>
                <a:sym typeface="EB Garamond"/>
              </a:rPr>
              <a:t>Integrate the APIs to frontend to ensure the dynamic feature of website</a:t>
            </a:r>
            <a:endParaRPr sz="1400" b="0" i="0" u="none" strike="noStrike" cap="none">
              <a:solidFill>
                <a:srgbClr val="000000"/>
              </a:solidFill>
              <a:latin typeface="Arial"/>
              <a:ea typeface="Arial"/>
              <a:cs typeface="Arial"/>
              <a:sym typeface="Arial"/>
            </a:endParaRPr>
          </a:p>
        </p:txBody>
      </p:sp>
      <p:sp>
        <p:nvSpPr>
          <p:cNvPr id="1928" name="Google Shape;1928;p137"/>
          <p:cNvSpPr txBox="1"/>
          <p:nvPr/>
        </p:nvSpPr>
        <p:spPr>
          <a:xfrm>
            <a:off x="744750" y="1830710"/>
            <a:ext cx="221437" cy="757865"/>
          </a:xfrm>
          <a:prstGeom prst="rect">
            <a:avLst/>
          </a:prstGeom>
          <a:noFill/>
          <a:ln>
            <a:noFill/>
          </a:ln>
        </p:spPr>
        <p:txBody>
          <a:bodyPr spcFirstLastPara="1" wrap="square" lIns="0" tIns="0" rIns="0" bIns="0" anchor="t" anchorCtr="0">
            <a:spAutoFit/>
          </a:bodyPr>
          <a:lstStyle/>
          <a:p>
            <a:pPr marL="0" marR="0" lvl="0" indent="0" algn="l" rtl="0">
              <a:lnSpc>
                <a:spcPct val="111666"/>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16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11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16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16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929" name="Google Shape;1929;p137"/>
          <p:cNvSpPr txBox="1"/>
          <p:nvPr/>
        </p:nvSpPr>
        <p:spPr>
          <a:xfrm>
            <a:off x="1030500" y="1821150"/>
            <a:ext cx="7709100" cy="852900"/>
          </a:xfrm>
          <a:prstGeom prst="rect">
            <a:avLst/>
          </a:prstGeom>
          <a:noFill/>
          <a:ln>
            <a:noFill/>
          </a:ln>
        </p:spPr>
        <p:txBody>
          <a:bodyPr spcFirstLastPara="1" wrap="square" lIns="0" tIns="0" rIns="0" bIns="0" anchor="t" anchorCtr="0">
            <a:spAutoFit/>
          </a:bodyPr>
          <a:lstStyle/>
          <a:p>
            <a:pPr marL="0" marR="0" lvl="0" indent="0" algn="l" rtl="0">
              <a:lnSpc>
                <a:spcPct val="128554"/>
              </a:lnSpc>
              <a:spcBef>
                <a:spcPts val="0"/>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Pointbase api to the severs base url</a:t>
            </a:r>
            <a:endParaRPr sz="1400" b="0" i="0" u="none" strike="noStrike" cap="none">
              <a:solidFill>
                <a:srgbClr val="000000"/>
              </a:solidFill>
              <a:latin typeface="Arial"/>
              <a:ea typeface="Arial"/>
              <a:cs typeface="Arial"/>
              <a:sym typeface="Arial"/>
            </a:endParaRPr>
          </a:p>
          <a:p>
            <a:pPr marL="0" marR="0" lvl="0" indent="0" algn="l" rtl="0">
              <a:lnSpc>
                <a:spcPct val="128554"/>
              </a:lnSpc>
              <a:spcBef>
                <a:spcPts val="0"/>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Design api calls for each element</a:t>
            </a:r>
            <a:endParaRPr sz="1400" b="0" i="0" u="none" strike="noStrike" cap="none">
              <a:solidFill>
                <a:srgbClr val="000000"/>
              </a:solidFill>
              <a:latin typeface="Arial"/>
              <a:ea typeface="Arial"/>
              <a:cs typeface="Arial"/>
              <a:sym typeface="Arial"/>
            </a:endParaRPr>
          </a:p>
          <a:p>
            <a:pPr marL="0" marR="0" lvl="0" indent="0" algn="l" rtl="0">
              <a:lnSpc>
                <a:spcPct val="128554"/>
              </a:lnSpc>
              <a:spcBef>
                <a:spcPts val="8"/>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Handle errors in the output</a:t>
            </a:r>
            <a:endParaRPr sz="1400" b="0" i="0" u="none" strike="noStrike" cap="none">
              <a:solidFill>
                <a:srgbClr val="000000"/>
              </a:solidFill>
              <a:latin typeface="Arial"/>
              <a:ea typeface="Arial"/>
              <a:cs typeface="Arial"/>
              <a:sym typeface="Arial"/>
            </a:endParaRPr>
          </a:p>
          <a:p>
            <a:pPr marL="0" marR="0" lvl="0" indent="0" algn="l" rtl="0">
              <a:lnSpc>
                <a:spcPct val="128554"/>
              </a:lnSpc>
              <a:spcBef>
                <a:spcPts val="8"/>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Render output of apis to different low level components</a:t>
            </a:r>
            <a:endParaRPr sz="1400" b="0" i="0" u="none" strike="noStrike" cap="none">
              <a:solidFill>
                <a:srgbClr val="000000"/>
              </a:solidFill>
              <a:latin typeface="Arial"/>
              <a:ea typeface="Arial"/>
              <a:cs typeface="Arial"/>
              <a:sym typeface="Arial"/>
            </a:endParaRPr>
          </a:p>
          <a:p>
            <a:pPr marL="0" marR="0" lvl="0" indent="0" algn="l" rtl="0">
              <a:lnSpc>
                <a:spcPct val="128554"/>
              </a:lnSpc>
              <a:spcBef>
                <a:spcPts val="0"/>
              </a:spcBef>
              <a:spcAft>
                <a:spcPts val="0"/>
              </a:spcAft>
              <a:buClr>
                <a:srgbClr val="000000"/>
              </a:buClr>
              <a:buSzPts val="900"/>
              <a:buFont typeface="Arial"/>
              <a:buNone/>
            </a:pPr>
            <a:r>
              <a:rPr lang="en" sz="900" b="0" i="0" u="none" strike="noStrike" cap="none">
                <a:solidFill>
                  <a:srgbClr val="000000"/>
                </a:solidFill>
                <a:latin typeface="EB Garamond Medium"/>
                <a:ea typeface="EB Garamond Medium"/>
                <a:cs typeface="EB Garamond Medium"/>
                <a:sym typeface="EB Garamond Medium"/>
              </a:rPr>
              <a:t>Secure content of post apisx</a:t>
            </a:r>
            <a:endParaRPr sz="1400" b="0" i="0" u="none" strike="noStrike" cap="none">
              <a:solidFill>
                <a:srgbClr val="000000"/>
              </a:solidFill>
              <a:latin typeface="Arial"/>
              <a:ea typeface="Arial"/>
              <a:cs typeface="Arial"/>
              <a:sym typeface="Arial"/>
            </a:endParaRPr>
          </a:p>
        </p:txBody>
      </p:sp>
      <p:sp>
        <p:nvSpPr>
          <p:cNvPr id="1930" name="Google Shape;1930;p137"/>
          <p:cNvSpPr txBox="1"/>
          <p:nvPr/>
        </p:nvSpPr>
        <p:spPr>
          <a:xfrm>
            <a:off x="537187" y="2682362"/>
            <a:ext cx="1749000" cy="246300"/>
          </a:xfrm>
          <a:prstGeom prst="rect">
            <a:avLst/>
          </a:prstGeom>
          <a:noFill/>
          <a:ln>
            <a:noFill/>
          </a:ln>
        </p:spPr>
        <p:txBody>
          <a:bodyPr spcFirstLastPara="1" wrap="square" lIns="0" tIns="0" rIns="0" bIns="0" anchor="t" anchorCtr="0">
            <a:spAutoFit/>
          </a:bodyPr>
          <a:lstStyle/>
          <a:p>
            <a:pPr marL="0" marR="0" lvl="0" indent="0" algn="l" rtl="0">
              <a:lnSpc>
                <a:spcPct val="130250"/>
              </a:lnSpc>
              <a:spcBef>
                <a:spcPts val="0"/>
              </a:spcBef>
              <a:spcAft>
                <a:spcPts val="0"/>
              </a:spcAft>
              <a:buClr>
                <a:srgbClr val="000000"/>
              </a:buClr>
              <a:buSzPts val="1600"/>
              <a:buFont typeface="Arial"/>
              <a:buNone/>
            </a:pPr>
            <a:r>
              <a:rPr lang="en" sz="1600" b="1" i="0" u="none" strike="noStrike" cap="none">
                <a:solidFill>
                  <a:srgbClr val="0B5394"/>
                </a:solidFill>
                <a:latin typeface="EB Garamond"/>
                <a:ea typeface="EB Garamond"/>
                <a:cs typeface="EB Garamond"/>
                <a:sym typeface="EB Garamond"/>
              </a:rPr>
              <a:t>Evaluation Metric:</a:t>
            </a:r>
            <a:endParaRPr sz="1400" b="0" i="0" u="none" strike="noStrike" cap="none">
              <a:solidFill>
                <a:srgbClr val="000000"/>
              </a:solidFill>
              <a:latin typeface="Arial"/>
              <a:ea typeface="Arial"/>
              <a:cs typeface="Arial"/>
              <a:sym typeface="Arial"/>
            </a:endParaRPr>
          </a:p>
        </p:txBody>
      </p:sp>
      <p:sp>
        <p:nvSpPr>
          <p:cNvPr id="1931" name="Google Shape;1931;p137"/>
          <p:cNvSpPr txBox="1"/>
          <p:nvPr/>
        </p:nvSpPr>
        <p:spPr>
          <a:xfrm>
            <a:off x="676900" y="3030577"/>
            <a:ext cx="3020700" cy="215400"/>
          </a:xfrm>
          <a:prstGeom prst="rect">
            <a:avLst/>
          </a:prstGeom>
          <a:noFill/>
          <a:ln>
            <a:noFill/>
          </a:ln>
        </p:spPr>
        <p:txBody>
          <a:bodyPr spcFirstLastPara="1" wrap="square" lIns="0" tIns="0" rIns="0" bIns="0" anchor="t" anchorCtr="0">
            <a:spAutoFit/>
          </a:bodyPr>
          <a:lstStyle/>
          <a:p>
            <a:pPr marL="0" marR="0" lvl="0" indent="0" algn="l" rtl="0">
              <a:lnSpc>
                <a:spcPct val="128571"/>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r>
              <a:rPr lang="en" sz="1400" b="0" i="0" u="none" strike="noStrike" cap="none">
                <a:solidFill>
                  <a:srgbClr val="000000"/>
                </a:solidFill>
                <a:latin typeface="Times New Roman"/>
                <a:ea typeface="Times New Roman"/>
                <a:cs typeface="Times New Roman"/>
                <a:sym typeface="Times New Roman"/>
              </a:rPr>
              <a:t> </a:t>
            </a:r>
            <a:r>
              <a:rPr lang="en" sz="1400" b="0" i="0" u="none" strike="noStrike" cap="none">
                <a:solidFill>
                  <a:srgbClr val="000000"/>
                </a:solidFill>
                <a:latin typeface="EB Garamond Medium"/>
                <a:ea typeface="EB Garamond Medium"/>
                <a:cs typeface="EB Garamond Medium"/>
                <a:sym typeface="EB Garamond Medium"/>
              </a:rPr>
              <a:t>100%Completion of the above tasks</a:t>
            </a:r>
            <a:endParaRPr sz="1400" b="0" i="0" u="none" strike="noStrike" cap="none">
              <a:solidFill>
                <a:srgbClr val="000000"/>
              </a:solidFill>
              <a:latin typeface="Arial"/>
              <a:ea typeface="Arial"/>
              <a:cs typeface="Arial"/>
              <a:sym typeface="Arial"/>
            </a:endParaRPr>
          </a:p>
        </p:txBody>
      </p:sp>
      <p:sp>
        <p:nvSpPr>
          <p:cNvPr id="1932" name="Google Shape;1932;p137"/>
          <p:cNvSpPr txBox="1"/>
          <p:nvPr/>
        </p:nvSpPr>
        <p:spPr>
          <a:xfrm>
            <a:off x="638230" y="3595836"/>
            <a:ext cx="1717306" cy="247015"/>
          </a:xfrm>
          <a:prstGeom prst="rect">
            <a:avLst/>
          </a:prstGeom>
          <a:noFill/>
          <a:ln>
            <a:noFill/>
          </a:ln>
        </p:spPr>
        <p:txBody>
          <a:bodyPr spcFirstLastPara="1" wrap="square" lIns="0" tIns="0" rIns="0" bIns="0" anchor="t" anchorCtr="0">
            <a:spAutoFit/>
          </a:bodyPr>
          <a:lstStyle/>
          <a:p>
            <a:pPr marL="0" marR="0" lvl="0" indent="0" algn="l" rtl="0">
              <a:lnSpc>
                <a:spcPct val="117499"/>
              </a:lnSpc>
              <a:spcBef>
                <a:spcPts val="0"/>
              </a:spcBef>
              <a:spcAft>
                <a:spcPts val="0"/>
              </a:spcAft>
              <a:buClr>
                <a:srgbClr val="000000"/>
              </a:buClr>
              <a:buSzPts val="1400"/>
              <a:buFont typeface="Arial"/>
              <a:buNone/>
            </a:pPr>
            <a:r>
              <a:rPr lang="en" sz="1400" b="1" i="0" u="none" strike="noStrike" cap="none">
                <a:solidFill>
                  <a:srgbClr val="C88C3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933" name="Google Shape;1933;p137"/>
          <p:cNvSpPr txBox="1"/>
          <p:nvPr/>
        </p:nvSpPr>
        <p:spPr>
          <a:xfrm>
            <a:off x="733300" y="3999601"/>
            <a:ext cx="206424" cy="800429"/>
          </a:xfrm>
          <a:prstGeom prst="rect">
            <a:avLst/>
          </a:prstGeom>
          <a:noFill/>
          <a:ln>
            <a:noFill/>
          </a:ln>
        </p:spPr>
        <p:txBody>
          <a:bodyPr spcFirstLastPara="1" wrap="square" lIns="0" tIns="0" rIns="0" bIns="0" anchor="t" anchorCtr="0">
            <a:spAutoFit/>
          </a:bodyPr>
          <a:lstStyle/>
          <a:p>
            <a:pPr marL="0" marR="0" lvl="0" indent="0" algn="l" rtl="0">
              <a:lnSpc>
                <a:spcPct val="111666"/>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263"/>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213"/>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11666"/>
              </a:lnSpc>
              <a:spcBef>
                <a:spcPts val="263"/>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934" name="Google Shape;1934;p137"/>
          <p:cNvSpPr txBox="1"/>
          <p:nvPr/>
        </p:nvSpPr>
        <p:spPr>
          <a:xfrm>
            <a:off x="1038100" y="3986841"/>
            <a:ext cx="3270300" cy="913800"/>
          </a:xfrm>
          <a:prstGeom prst="rect">
            <a:avLst/>
          </a:prstGeom>
          <a:noFill/>
          <a:ln>
            <a:noFill/>
          </a:ln>
        </p:spPr>
        <p:txBody>
          <a:bodyPr spcFirstLastPara="1" wrap="square" lIns="0" tIns="0" rIns="0" bIns="0" anchor="t" anchorCtr="0">
            <a:spAutoFit/>
          </a:bodyPr>
          <a:lstStyle/>
          <a:p>
            <a:pPr marL="0" marR="0" lvl="0" indent="0" algn="l" rtl="0">
              <a:lnSpc>
                <a:spcPct val="128582"/>
              </a:lnSpc>
              <a:spcBef>
                <a:spcPts val="0"/>
              </a:spcBef>
              <a:spcAft>
                <a:spcPts val="0"/>
              </a:spcAft>
              <a:buClr>
                <a:srgbClr val="000000"/>
              </a:buClr>
              <a:buSzPts val="1200"/>
              <a:buFont typeface="Arial"/>
              <a:buNone/>
            </a:pPr>
            <a:r>
              <a:rPr lang="en" sz="1200" b="0" i="0" u="none" strike="noStrike" cap="none">
                <a:solidFill>
                  <a:srgbClr val="000000"/>
                </a:solidFill>
                <a:latin typeface="EB Garamond Medium"/>
                <a:ea typeface="EB Garamond Medium"/>
                <a:cs typeface="EB Garamond Medium"/>
                <a:sym typeface="EB Garamond Medium"/>
              </a:rPr>
              <a:t>Developing complicated UI using react components</a:t>
            </a:r>
            <a:endParaRPr sz="1400" b="0" i="0" u="none" strike="noStrike" cap="none">
              <a:solidFill>
                <a:srgbClr val="000000"/>
              </a:solidFill>
              <a:latin typeface="Arial"/>
              <a:ea typeface="Arial"/>
              <a:cs typeface="Arial"/>
              <a:sym typeface="Arial"/>
            </a:endParaRPr>
          </a:p>
          <a:p>
            <a:pPr marL="0" marR="0" lvl="0" indent="0" algn="l" rtl="0">
              <a:lnSpc>
                <a:spcPct val="128582"/>
              </a:lnSpc>
              <a:spcBef>
                <a:spcPts val="60"/>
              </a:spcBef>
              <a:spcAft>
                <a:spcPts val="0"/>
              </a:spcAft>
              <a:buClr>
                <a:srgbClr val="000000"/>
              </a:buClr>
              <a:buSzPts val="1200"/>
              <a:buFont typeface="Arial"/>
              <a:buNone/>
            </a:pPr>
            <a:r>
              <a:rPr lang="en" sz="1200" b="0" i="0" u="none" strike="noStrike" cap="none">
                <a:solidFill>
                  <a:srgbClr val="000000"/>
                </a:solidFill>
                <a:latin typeface="EB Garamond Medium"/>
                <a:ea typeface="EB Garamond Medium"/>
                <a:cs typeface="EB Garamond Medium"/>
                <a:sym typeface="EB Garamond Medium"/>
              </a:rPr>
              <a:t>Using props drilling and context to pass variables</a:t>
            </a:r>
            <a:endParaRPr sz="1400" b="0" i="0" u="none" strike="noStrike" cap="none">
              <a:solidFill>
                <a:srgbClr val="000000"/>
              </a:solidFill>
              <a:latin typeface="Arial"/>
              <a:ea typeface="Arial"/>
              <a:cs typeface="Arial"/>
              <a:sym typeface="Arial"/>
            </a:endParaRPr>
          </a:p>
          <a:p>
            <a:pPr marL="0" marR="0" lvl="0" indent="0" algn="l" rtl="0">
              <a:lnSpc>
                <a:spcPct val="128582"/>
              </a:lnSpc>
              <a:spcBef>
                <a:spcPts val="60"/>
              </a:spcBef>
              <a:spcAft>
                <a:spcPts val="0"/>
              </a:spcAft>
              <a:buClr>
                <a:srgbClr val="000000"/>
              </a:buClr>
              <a:buSzPts val="1200"/>
              <a:buFont typeface="Arial"/>
              <a:buNone/>
            </a:pPr>
            <a:r>
              <a:rPr lang="en" sz="1200" b="0" i="0" u="none" strike="noStrike" cap="none">
                <a:solidFill>
                  <a:srgbClr val="000000"/>
                </a:solidFill>
                <a:latin typeface="EB Garamond Medium"/>
                <a:ea typeface="EB Garamond Medium"/>
                <a:cs typeface="EB Garamond Medium"/>
                <a:sym typeface="EB Garamond Medium"/>
              </a:rPr>
              <a:t>Getting familiar with different type of api calls</a:t>
            </a:r>
            <a:endParaRPr sz="1400" b="0" i="0" u="none" strike="noStrike" cap="none">
              <a:solidFill>
                <a:srgbClr val="000000"/>
              </a:solidFill>
              <a:latin typeface="Arial"/>
              <a:ea typeface="Arial"/>
              <a:cs typeface="Arial"/>
              <a:sym typeface="Arial"/>
            </a:endParaRPr>
          </a:p>
          <a:p>
            <a:pPr marL="0" marR="0" lvl="0" indent="0" algn="l" rtl="0">
              <a:lnSpc>
                <a:spcPct val="128582"/>
              </a:lnSpc>
              <a:spcBef>
                <a:spcPts val="10"/>
              </a:spcBef>
              <a:spcAft>
                <a:spcPts val="0"/>
              </a:spcAft>
              <a:buClr>
                <a:srgbClr val="000000"/>
              </a:buClr>
              <a:buSzPts val="1200"/>
              <a:buFont typeface="Arial"/>
              <a:buNone/>
            </a:pPr>
            <a:r>
              <a:rPr lang="en" sz="1200" b="0" i="0" u="none" strike="noStrike" cap="none">
                <a:solidFill>
                  <a:srgbClr val="000000"/>
                </a:solidFill>
                <a:latin typeface="EB Garamond Medium"/>
                <a:ea typeface="EB Garamond Medium"/>
                <a:cs typeface="EB Garamond Medium"/>
                <a:sym typeface="EB Garamond Medium"/>
              </a:rPr>
              <a:t>Handling different input 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938"/>
        <p:cNvGrpSpPr/>
        <p:nvPr/>
      </p:nvGrpSpPr>
      <p:grpSpPr>
        <a:xfrm>
          <a:off x="0" y="0"/>
          <a:ext cx="0" cy="0"/>
          <a:chOff x="0" y="0"/>
          <a:chExt cx="0" cy="0"/>
        </a:xfrm>
      </p:grpSpPr>
      <p:sp>
        <p:nvSpPr>
          <p:cNvPr id="1939" name="Google Shape;1939;p138"/>
          <p:cNvSpPr/>
          <p:nvPr/>
        </p:nvSpPr>
        <p:spPr>
          <a:xfrm>
            <a:off x="0" y="-72475"/>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0" name="Google Shape;1940;p138"/>
          <p:cNvSpPr txBox="1"/>
          <p:nvPr/>
        </p:nvSpPr>
        <p:spPr>
          <a:xfrm>
            <a:off x="537204" y="264756"/>
            <a:ext cx="2309100" cy="277200"/>
          </a:xfrm>
          <a:prstGeom prst="rect">
            <a:avLst/>
          </a:prstGeom>
          <a:noFill/>
          <a:ln>
            <a:noFill/>
          </a:ln>
        </p:spPr>
        <p:txBody>
          <a:bodyPr spcFirstLastPara="1" wrap="square" lIns="0" tIns="0" rIns="0" bIns="0" anchor="t" anchorCtr="0">
            <a:spAutoFit/>
          </a:bodyPr>
          <a:lstStyle/>
          <a:p>
            <a:pPr marL="0" marR="0" lvl="0" indent="0" algn="l" rtl="0">
              <a:lnSpc>
                <a:spcPct val="130276"/>
              </a:lnSpc>
              <a:spcBef>
                <a:spcPts val="0"/>
              </a:spcBef>
              <a:spcAft>
                <a:spcPts val="0"/>
              </a:spcAft>
              <a:buClr>
                <a:srgbClr val="000000"/>
              </a:buClr>
              <a:buSzPts val="1800"/>
              <a:buFont typeface="Arial"/>
              <a:buNone/>
            </a:pPr>
            <a:r>
              <a:rPr lang="en" sz="1800" b="1" i="0" u="none" strike="noStrike" cap="none">
                <a:solidFill>
                  <a:srgbClr val="223669"/>
                </a:solidFill>
                <a:latin typeface="EB Garamond"/>
                <a:ea typeface="EB Garamond"/>
                <a:cs typeface="EB Garamond"/>
                <a:sym typeface="EB Garamond"/>
              </a:rPr>
              <a:t>Step-WiseDescription</a:t>
            </a:r>
            <a:endParaRPr sz="1400" b="0" i="0" u="none" strike="noStrike" cap="none">
              <a:solidFill>
                <a:srgbClr val="000000"/>
              </a:solidFill>
              <a:latin typeface="Arial"/>
              <a:ea typeface="Arial"/>
              <a:cs typeface="Arial"/>
              <a:sym typeface="Arial"/>
            </a:endParaRPr>
          </a:p>
        </p:txBody>
      </p:sp>
      <p:sp>
        <p:nvSpPr>
          <p:cNvPr id="1941" name="Google Shape;1941;p138"/>
          <p:cNvSpPr txBox="1"/>
          <p:nvPr/>
        </p:nvSpPr>
        <p:spPr>
          <a:xfrm>
            <a:off x="600493" y="3332625"/>
            <a:ext cx="5956800" cy="277200"/>
          </a:xfrm>
          <a:prstGeom prst="rect">
            <a:avLst/>
          </a:prstGeom>
          <a:noFill/>
          <a:ln>
            <a:noFill/>
          </a:ln>
        </p:spPr>
        <p:txBody>
          <a:bodyPr spcFirstLastPara="1" wrap="square" lIns="0" tIns="0" rIns="0" bIns="0" anchor="t" anchorCtr="0">
            <a:spAutoFit/>
          </a:bodyPr>
          <a:lstStyle/>
          <a:p>
            <a:pPr marL="0" marR="0" lvl="0" indent="0" algn="l" rtl="0">
              <a:lnSpc>
                <a:spcPct val="130276"/>
              </a:lnSpc>
              <a:spcBef>
                <a:spcPts val="0"/>
              </a:spcBef>
              <a:spcAft>
                <a:spcPts val="0"/>
              </a:spcAft>
              <a:buClr>
                <a:srgbClr val="000000"/>
              </a:buClr>
              <a:buSzPts val="1800"/>
              <a:buFont typeface="Arial"/>
              <a:buNone/>
            </a:pPr>
            <a:r>
              <a:rPr lang="en" sz="1800" b="1" i="0" u="none" strike="noStrike" cap="none">
                <a:solidFill>
                  <a:srgbClr val="C88C32"/>
                </a:solidFill>
                <a:latin typeface="EB Garamond"/>
                <a:ea typeface="EB Garamond"/>
                <a:cs typeface="EB Garamond"/>
                <a:sym typeface="EB Garamond"/>
              </a:rPr>
              <a:t>Summary of your task</a:t>
            </a:r>
            <a:endParaRPr sz="1400" b="0" i="0" u="none" strike="noStrike" cap="none">
              <a:solidFill>
                <a:srgbClr val="000000"/>
              </a:solidFill>
              <a:latin typeface="Arial"/>
              <a:ea typeface="Arial"/>
              <a:cs typeface="Arial"/>
              <a:sym typeface="Arial"/>
            </a:endParaRPr>
          </a:p>
        </p:txBody>
      </p:sp>
      <p:sp>
        <p:nvSpPr>
          <p:cNvPr id="1942" name="Google Shape;1942;p138"/>
          <p:cNvSpPr txBox="1"/>
          <p:nvPr/>
        </p:nvSpPr>
        <p:spPr>
          <a:xfrm>
            <a:off x="409950" y="51750"/>
            <a:ext cx="8324100" cy="106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a:p>
            <a:pPr marL="914400" marR="0" lvl="0" indent="0" algn="l" rtl="0">
              <a:lnSpc>
                <a:spcPct val="115000"/>
              </a:lnSpc>
              <a:spcBef>
                <a:spcPts val="150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a:p>
            <a:pPr marL="457200" marR="0" lvl="0" indent="-228600" algn="l" rtl="0">
              <a:lnSpc>
                <a:spcPct val="115000"/>
              </a:lnSpc>
              <a:spcBef>
                <a:spcPts val="1500"/>
              </a:spcBef>
              <a:spcAft>
                <a:spcPts val="0"/>
              </a:spcAft>
              <a:buClr>
                <a:schemeClr val="dk1"/>
              </a:buClr>
              <a:buSzPts val="1200"/>
              <a:buFont typeface="Roboto"/>
              <a:buNone/>
            </a:pPr>
            <a:r>
              <a:rPr lang="en" sz="1200" b="0" i="0" u="none" strike="noStrike" cap="none">
                <a:solidFill>
                  <a:schemeClr val="dk1"/>
                </a:solidFill>
                <a:latin typeface="Roboto"/>
                <a:ea typeface="Roboto"/>
                <a:cs typeface="Roboto"/>
                <a:sym typeface="Roboto"/>
              </a:rPr>
              <a:t>Component Structure:</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Define the structure of each component, outlining their roles and interactions.</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Establish a clear hierarchy for effective component communication.</a:t>
            </a:r>
            <a:endParaRPr sz="1200" b="0" i="0" u="none" strike="noStrike" cap="none">
              <a:solidFill>
                <a:schemeClr val="dk1"/>
              </a:solidFill>
              <a:latin typeface="Roboto"/>
              <a:ea typeface="Roboto"/>
              <a:cs typeface="Roboto"/>
              <a:sym typeface="Roboto"/>
            </a:endParaRPr>
          </a:p>
          <a:p>
            <a:pPr marL="457200" marR="0" lvl="0" indent="-228600" algn="l" rtl="0">
              <a:lnSpc>
                <a:spcPct val="115000"/>
              </a:lnSpc>
              <a:spcBef>
                <a:spcPts val="0"/>
              </a:spcBef>
              <a:spcAft>
                <a:spcPts val="0"/>
              </a:spcAft>
              <a:buClr>
                <a:schemeClr val="dk1"/>
              </a:buClr>
              <a:buSzPts val="1200"/>
              <a:buFont typeface="Roboto"/>
              <a:buNone/>
            </a:pPr>
            <a:r>
              <a:rPr lang="en" sz="1200" b="0" i="0" u="none" strike="noStrike" cap="none">
                <a:solidFill>
                  <a:schemeClr val="dk1"/>
                </a:solidFill>
                <a:latin typeface="Roboto"/>
                <a:ea typeface="Roboto"/>
                <a:cs typeface="Roboto"/>
                <a:sym typeface="Roboto"/>
              </a:rPr>
              <a:t>Basic UI Components:</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Set up basic UI components with placeholder or dummy data for initial rendering.</a:t>
            </a:r>
            <a:endParaRPr sz="1200" b="0" i="0" u="none" strike="noStrike" cap="none">
              <a:solidFill>
                <a:schemeClr val="dk1"/>
              </a:solidFill>
              <a:latin typeface="Roboto"/>
              <a:ea typeface="Roboto"/>
              <a:cs typeface="Roboto"/>
              <a:sym typeface="Roboto"/>
            </a:endParaRPr>
          </a:p>
          <a:p>
            <a:pPr marL="457200" marR="0" lvl="0" indent="-228600" algn="l" rtl="0">
              <a:lnSpc>
                <a:spcPct val="115000"/>
              </a:lnSpc>
              <a:spcBef>
                <a:spcPts val="0"/>
              </a:spcBef>
              <a:spcAft>
                <a:spcPts val="0"/>
              </a:spcAft>
              <a:buClr>
                <a:schemeClr val="dk1"/>
              </a:buClr>
              <a:buSzPts val="1200"/>
              <a:buFont typeface="Roboto"/>
              <a:buNone/>
            </a:pPr>
            <a:r>
              <a:rPr lang="en" sz="1200" b="0" i="0" u="none" strike="noStrike" cap="none">
                <a:solidFill>
                  <a:schemeClr val="dk1"/>
                </a:solidFill>
                <a:latin typeface="Roboto"/>
                <a:ea typeface="Roboto"/>
                <a:cs typeface="Roboto"/>
                <a:sym typeface="Roboto"/>
              </a:rPr>
              <a:t>API Connection:</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Point the application's API calls to the server's base URL.</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Ensure seamless communication between the front-end and the back-end.</a:t>
            </a:r>
            <a:endParaRPr sz="1200" b="0" i="0" u="none" strike="noStrike" cap="none">
              <a:solidFill>
                <a:schemeClr val="dk1"/>
              </a:solidFill>
              <a:latin typeface="Roboto"/>
              <a:ea typeface="Roboto"/>
              <a:cs typeface="Roboto"/>
              <a:sym typeface="Roboto"/>
            </a:endParaRPr>
          </a:p>
          <a:p>
            <a:pPr marL="457200" marR="0" lvl="0" indent="-228600" algn="l" rtl="0">
              <a:lnSpc>
                <a:spcPct val="115000"/>
              </a:lnSpc>
              <a:spcBef>
                <a:spcPts val="0"/>
              </a:spcBef>
              <a:spcAft>
                <a:spcPts val="0"/>
              </a:spcAft>
              <a:buClr>
                <a:schemeClr val="dk1"/>
              </a:buClr>
              <a:buSzPts val="1200"/>
              <a:buFont typeface="Roboto"/>
              <a:buNone/>
            </a:pPr>
            <a:r>
              <a:rPr lang="en" sz="1200" b="0" i="0" u="none" strike="noStrike" cap="none">
                <a:solidFill>
                  <a:schemeClr val="dk1"/>
                </a:solidFill>
                <a:latin typeface="Roboto"/>
                <a:ea typeface="Roboto"/>
                <a:cs typeface="Roboto"/>
                <a:sym typeface="Roboto"/>
              </a:rPr>
              <a:t>API Design:</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Design API calls for each element, mapping out the required data and endpoints.</a:t>
            </a:r>
            <a:endParaRPr sz="1200" b="0" i="0" u="none" strike="noStrike" cap="none">
              <a:solidFill>
                <a:schemeClr val="dk1"/>
              </a:solidFill>
              <a:latin typeface="Roboto"/>
              <a:ea typeface="Roboto"/>
              <a:cs typeface="Roboto"/>
              <a:sym typeface="Roboto"/>
            </a:endParaRPr>
          </a:p>
          <a:p>
            <a:pPr marL="914400" marR="0" lvl="1" indent="-304800" algn="l" rtl="0">
              <a:lnSpc>
                <a:spcPct val="115000"/>
              </a:lnSpc>
              <a:spcBef>
                <a:spcPts val="0"/>
              </a:spcBef>
              <a:spcAft>
                <a:spcPts val="0"/>
              </a:spcAft>
              <a:buClr>
                <a:schemeClr val="dk1"/>
              </a:buClr>
              <a:buSzPts val="1200"/>
              <a:buFont typeface="Roboto"/>
              <a:buChar char="●"/>
            </a:pPr>
            <a:r>
              <a:rPr lang="en" sz="1200" b="0" i="0" u="none" strike="noStrike" cap="none">
                <a:solidFill>
                  <a:schemeClr val="dk1"/>
                </a:solidFill>
                <a:latin typeface="Roboto"/>
                <a:ea typeface="Roboto"/>
                <a:cs typeface="Roboto"/>
                <a:sym typeface="Roboto"/>
              </a:rPr>
              <a:t>Consider modularizing API functions for maintainability.</a:t>
            </a:r>
            <a:endParaRPr sz="1800" b="0" i="0" u="none" strike="noStrike" cap="none">
              <a:solidFill>
                <a:srgbClr val="000000"/>
              </a:solidFill>
              <a:latin typeface="Calibri"/>
              <a:ea typeface="Calibri"/>
              <a:cs typeface="Calibri"/>
              <a:sym typeface="Calibri"/>
            </a:endParaRPr>
          </a:p>
        </p:txBody>
      </p:sp>
      <p:sp>
        <p:nvSpPr>
          <p:cNvPr id="1943" name="Google Shape;1943;p138"/>
          <p:cNvSpPr txBox="1"/>
          <p:nvPr/>
        </p:nvSpPr>
        <p:spPr>
          <a:xfrm>
            <a:off x="600500" y="3499425"/>
            <a:ext cx="8543400" cy="83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F0F0F"/>
                </a:solidFill>
                <a:latin typeface="Roboto"/>
                <a:ea typeface="Roboto"/>
                <a:cs typeface="Roboto"/>
                <a:sym typeface="Roboto"/>
              </a:rPr>
              <a:t>The project involves designing and structuring components, both regular and Higher Order Components (HOCs), for a web application. Basic UI components are set up with placeholder data, and API calls are configured to the server's base URL. The design of API calls for each element is outlined, with a focus on modularization. Robust error-handling mechanisms are implemented for API responses, and low-level components are created to render specific API outputs dynamically. Special attention is given to securing content, especially for post API calls. The work involves iterative testing, addressing errors, and ensuring a seamless deployment to a production environment. Documentation is created for future maintenance and troubleshooting.</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139"/>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
              <a:t>Submission Github</a:t>
            </a:r>
            <a:endParaRPr/>
          </a:p>
        </p:txBody>
      </p:sp>
      <p:sp>
        <p:nvSpPr>
          <p:cNvPr id="1949" name="Google Shape;1949;p139"/>
          <p:cNvSpPr txBox="1">
            <a:spLocks noGrp="1"/>
          </p:cNvSpPr>
          <p:nvPr>
            <p:ph type="body" idx="2"/>
          </p:nvPr>
        </p:nvSpPr>
        <p:spPr>
          <a:xfrm>
            <a:off x="3954161" y="2004804"/>
            <a:ext cx="2811163" cy="1169511"/>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https://github.com/Bhavesh-G-Sadhwani/NM-LICET-IT-GROUP-14/tree/main/Task%202-NM_FrontEnd_Framework_FoodDeliveryWebsite</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pic>
        <p:nvPicPr>
          <p:cNvPr id="1954" name="Google Shape;1954;p140"/>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 Office">
  <a:themeElements>
    <a:clrScheme name="Standard">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 Office">
  <a:themeElements>
    <a:clrScheme name="Standard">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440</Words>
  <Application>Microsoft Office PowerPoint</Application>
  <PresentationFormat>On-screen Show (16:9)</PresentationFormat>
  <Paragraphs>60</Paragraphs>
  <Slides>6</Slides>
  <Notes>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vt:i4>
      </vt:variant>
    </vt:vector>
  </HeadingPairs>
  <TitlesOfParts>
    <vt:vector size="20" baseType="lpstr">
      <vt:lpstr>Arial</vt:lpstr>
      <vt:lpstr>Times New Roman</vt:lpstr>
      <vt:lpstr>Arial</vt:lpstr>
      <vt:lpstr>EB Garamond</vt:lpstr>
      <vt:lpstr>Calibri</vt:lpstr>
      <vt:lpstr>EB Garamond Medium</vt:lpstr>
      <vt:lpstr>Noto Sans Symbols</vt:lpstr>
      <vt:lpstr>EB Garamond SemiBold</vt:lpstr>
      <vt:lpstr>Public Sans</vt:lpstr>
      <vt:lpstr>Roboto</vt:lpstr>
      <vt:lpstr>Simple Light</vt:lpstr>
      <vt:lpstr>Simple Light</vt:lpstr>
      <vt:lpstr>Theme Office</vt:lpstr>
      <vt:lpstr>Theme Office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BHAVESH SADHWANI</cp:lastModifiedBy>
  <cp:revision>2</cp:revision>
  <dcterms:modified xsi:type="dcterms:W3CDTF">2023-11-23T20:28:36Z</dcterms:modified>
</cp:coreProperties>
</file>